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8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50.bin" ContentType="application/vnd.openxmlformats-officedocument.oleObject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42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notesSlides/notesSlide43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notesSlides/notesSlide47.xml" ContentType="application/vnd.openxmlformats-officedocument.presentationml.notesSlide+xml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notesSlides/notesSlide59.xml" ContentType="application/vnd.openxmlformats-officedocument.presentationml.notesSlide+xml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notesSlides/notesSlide69.xml" ContentType="application/vnd.openxmlformats-officedocument.presentationml.notesSlide+xml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embeddings/oleObject97.bin" ContentType="application/vnd.openxmlformats-officedocument.oleObject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embeddings/oleObject98.bin" ContentType="application/vnd.openxmlformats-officedocument.oleObject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10"/>
  </p:notesMasterIdLst>
  <p:handoutMasterIdLst>
    <p:handoutMasterId r:id="rId111"/>
  </p:handoutMasterIdLst>
  <p:sldIdLst>
    <p:sldId id="325" r:id="rId3"/>
    <p:sldId id="402" r:id="rId4"/>
    <p:sldId id="379" r:id="rId5"/>
    <p:sldId id="258" r:id="rId6"/>
    <p:sldId id="395" r:id="rId7"/>
    <p:sldId id="380" r:id="rId8"/>
    <p:sldId id="381" r:id="rId9"/>
    <p:sldId id="382" r:id="rId10"/>
    <p:sldId id="383" r:id="rId11"/>
    <p:sldId id="414" r:id="rId12"/>
    <p:sldId id="291" r:id="rId13"/>
    <p:sldId id="327" r:id="rId14"/>
    <p:sldId id="413" r:id="rId15"/>
    <p:sldId id="326" r:id="rId16"/>
    <p:sldId id="260" r:id="rId17"/>
    <p:sldId id="261" r:id="rId18"/>
    <p:sldId id="262" r:id="rId19"/>
    <p:sldId id="277" r:id="rId20"/>
    <p:sldId id="360" r:id="rId21"/>
    <p:sldId id="329" r:id="rId22"/>
    <p:sldId id="263" r:id="rId23"/>
    <p:sldId id="264" r:id="rId24"/>
    <p:sldId id="331" r:id="rId25"/>
    <p:sldId id="265" r:id="rId26"/>
    <p:sldId id="266" r:id="rId27"/>
    <p:sldId id="330" r:id="rId28"/>
    <p:sldId id="293" r:id="rId29"/>
    <p:sldId id="267" r:id="rId30"/>
    <p:sldId id="269" r:id="rId31"/>
    <p:sldId id="332" r:id="rId32"/>
    <p:sldId id="333" r:id="rId33"/>
    <p:sldId id="268" r:id="rId34"/>
    <p:sldId id="270" r:id="rId35"/>
    <p:sldId id="271" r:id="rId36"/>
    <p:sldId id="423" r:id="rId37"/>
    <p:sldId id="334" r:id="rId38"/>
    <p:sldId id="273" r:id="rId39"/>
    <p:sldId id="335" r:id="rId40"/>
    <p:sldId id="374" r:id="rId41"/>
    <p:sldId id="375" r:id="rId42"/>
    <p:sldId id="376" r:id="rId43"/>
    <p:sldId id="377" r:id="rId44"/>
    <p:sldId id="378" r:id="rId45"/>
    <p:sldId id="274" r:id="rId46"/>
    <p:sldId id="415" r:id="rId47"/>
    <p:sldId id="403" r:id="rId48"/>
    <p:sldId id="281" r:id="rId49"/>
    <p:sldId id="282" r:id="rId50"/>
    <p:sldId id="283" r:id="rId51"/>
    <p:sldId id="338" r:id="rId52"/>
    <p:sldId id="418" r:id="rId53"/>
    <p:sldId id="294" r:id="rId54"/>
    <p:sldId id="285" r:id="rId55"/>
    <p:sldId id="286" r:id="rId56"/>
    <p:sldId id="287" r:id="rId57"/>
    <p:sldId id="289" r:id="rId58"/>
    <p:sldId id="290" r:id="rId59"/>
    <p:sldId id="339" r:id="rId60"/>
    <p:sldId id="433" r:id="rId61"/>
    <p:sldId id="431" r:id="rId62"/>
    <p:sldId id="428" r:id="rId63"/>
    <p:sldId id="437" r:id="rId64"/>
    <p:sldId id="436" r:id="rId65"/>
    <p:sldId id="435" r:id="rId66"/>
    <p:sldId id="434" r:id="rId67"/>
    <p:sldId id="404" r:id="rId68"/>
    <p:sldId id="296" r:id="rId69"/>
    <p:sldId id="422" r:id="rId70"/>
    <p:sldId id="297" r:id="rId71"/>
    <p:sldId id="389" r:id="rId72"/>
    <p:sldId id="298" r:id="rId73"/>
    <p:sldId id="405" r:id="rId74"/>
    <p:sldId id="406" r:id="rId75"/>
    <p:sldId id="390" r:id="rId76"/>
    <p:sldId id="391" r:id="rId77"/>
    <p:sldId id="302" r:id="rId78"/>
    <p:sldId id="303" r:id="rId79"/>
    <p:sldId id="304" r:id="rId80"/>
    <p:sldId id="305" r:id="rId81"/>
    <p:sldId id="407" r:id="rId82"/>
    <p:sldId id="419" r:id="rId83"/>
    <p:sldId id="409" r:id="rId84"/>
    <p:sldId id="306" r:id="rId85"/>
    <p:sldId id="307" r:id="rId86"/>
    <p:sldId id="308" r:id="rId87"/>
    <p:sldId id="342" r:id="rId88"/>
    <p:sldId id="309" r:id="rId89"/>
    <p:sldId id="310" r:id="rId90"/>
    <p:sldId id="311" r:id="rId91"/>
    <p:sldId id="312" r:id="rId92"/>
    <p:sldId id="313" r:id="rId93"/>
    <p:sldId id="314" r:id="rId94"/>
    <p:sldId id="410" r:id="rId95"/>
    <p:sldId id="315" r:id="rId96"/>
    <p:sldId id="316" r:id="rId97"/>
    <p:sldId id="317" r:id="rId98"/>
    <p:sldId id="323" r:id="rId99"/>
    <p:sldId id="318" r:id="rId100"/>
    <p:sldId id="319" r:id="rId101"/>
    <p:sldId id="320" r:id="rId102"/>
    <p:sldId id="420" r:id="rId103"/>
    <p:sldId id="364" r:id="rId104"/>
    <p:sldId id="344" r:id="rId105"/>
    <p:sldId id="321" r:id="rId106"/>
    <p:sldId id="322" r:id="rId107"/>
    <p:sldId id="417" r:id="rId108"/>
    <p:sldId id="416" r:id="rId10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800000"/>
    <a:srgbClr val="FF0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1E06B-BA79-AA86-488C-C57DD04B275D}" v="7" dt="2023-09-13T15:43:22.529"/>
    <p1510:client id="{555E101E-E1F0-C5DC-F3B7-711B71A20998}" v="766" dt="2023-09-13T15:13:34.220"/>
    <p1510:client id="{747A8E87-5F4E-6DA1-53E2-E4207642C8D4}" v="1" dt="2023-09-13T21:54:44.360"/>
    <p1510:client id="{92C4E310-24D9-4240-323C-CA12CC165D3C}" v="73" dt="2023-09-13T21:46:46.037"/>
    <p1510:client id="{981AAC03-F612-44CD-1ED3-ACA18002C5B5}" v="49" dt="2023-09-18T13:46:14.202"/>
    <p1510:client id="{A4FE1D5E-7905-5EF3-4A86-20D751801273}" v="31" dt="2023-09-13T14:58:11.261"/>
    <p1510:client id="{C1549B68-4E01-EB84-65DD-22AFD979E22B}" v="250" dt="2023-09-18T21:40:52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microsoft.com/office/2015/10/relationships/revisionInfo" Target="revisionInfo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ai, Subhajit" userId="S::sgorai2@illinois.edu::c6f3e225-1a0d-4b6d-bccb-2ddec7be01e5" providerId="AD" clId="Web-{981AAC03-F612-44CD-1ED3-ACA18002C5B5}"/>
    <pc:docChg chg="addSld delSld">
      <pc:chgData name="Gorai, Subhajit" userId="S::sgorai2@illinois.edu::c6f3e225-1a0d-4b6d-bccb-2ddec7be01e5" providerId="AD" clId="Web-{981AAC03-F612-44CD-1ED3-ACA18002C5B5}" dt="2023-09-18T13:46:14.202" v="24"/>
      <pc:docMkLst>
        <pc:docMk/>
      </pc:docMkLst>
      <pc:sldChg chg="add del">
        <pc:chgData name="Gorai, Subhajit" userId="S::sgorai2@illinois.edu::c6f3e225-1a0d-4b6d-bccb-2ddec7be01e5" providerId="AD" clId="Web-{981AAC03-F612-44CD-1ED3-ACA18002C5B5}" dt="2023-09-18T13:44:32.979" v="11"/>
        <pc:sldMkLst>
          <pc:docMk/>
          <pc:sldMk cId="0" sldId="363"/>
        </pc:sldMkLst>
      </pc:sldChg>
      <pc:sldChg chg="del">
        <pc:chgData name="Gorai, Subhajit" userId="S::sgorai2@illinois.edu::c6f3e225-1a0d-4b6d-bccb-2ddec7be01e5" providerId="AD" clId="Web-{981AAC03-F612-44CD-1ED3-ACA18002C5B5}" dt="2023-09-18T13:44:32.964" v="10"/>
        <pc:sldMkLst>
          <pc:docMk/>
          <pc:sldMk cId="0" sldId="365"/>
        </pc:sldMkLst>
      </pc:sldChg>
      <pc:sldChg chg="del">
        <pc:chgData name="Gorai, Subhajit" userId="S::sgorai2@illinois.edu::c6f3e225-1a0d-4b6d-bccb-2ddec7be01e5" providerId="AD" clId="Web-{981AAC03-F612-44CD-1ED3-ACA18002C5B5}" dt="2023-09-18T13:44:32.964" v="9"/>
        <pc:sldMkLst>
          <pc:docMk/>
          <pc:sldMk cId="0" sldId="366"/>
        </pc:sldMkLst>
      </pc:sldChg>
      <pc:sldChg chg="del">
        <pc:chgData name="Gorai, Subhajit" userId="S::sgorai2@illinois.edu::c6f3e225-1a0d-4b6d-bccb-2ddec7be01e5" providerId="AD" clId="Web-{981AAC03-F612-44CD-1ED3-ACA18002C5B5}" dt="2023-09-18T13:44:32.948" v="8"/>
        <pc:sldMkLst>
          <pc:docMk/>
          <pc:sldMk cId="0" sldId="367"/>
        </pc:sldMkLst>
      </pc:sldChg>
      <pc:sldChg chg="del">
        <pc:chgData name="Gorai, Subhajit" userId="S::sgorai2@illinois.edu::c6f3e225-1a0d-4b6d-bccb-2ddec7be01e5" providerId="AD" clId="Web-{981AAC03-F612-44CD-1ED3-ACA18002C5B5}" dt="2023-09-18T13:44:32.917" v="4"/>
        <pc:sldMkLst>
          <pc:docMk/>
          <pc:sldMk cId="0" sldId="368"/>
        </pc:sldMkLst>
      </pc:sldChg>
      <pc:sldChg chg="del">
        <pc:chgData name="Gorai, Subhajit" userId="S::sgorai2@illinois.edu::c6f3e225-1a0d-4b6d-bccb-2ddec7be01e5" providerId="AD" clId="Web-{981AAC03-F612-44CD-1ED3-ACA18002C5B5}" dt="2023-09-18T13:44:32.948" v="7"/>
        <pc:sldMkLst>
          <pc:docMk/>
          <pc:sldMk cId="0" sldId="384"/>
        </pc:sldMkLst>
      </pc:sldChg>
      <pc:sldChg chg="del">
        <pc:chgData name="Gorai, Subhajit" userId="S::sgorai2@illinois.edu::c6f3e225-1a0d-4b6d-bccb-2ddec7be01e5" providerId="AD" clId="Web-{981AAC03-F612-44CD-1ED3-ACA18002C5B5}" dt="2023-09-18T13:44:32.932" v="6"/>
        <pc:sldMkLst>
          <pc:docMk/>
          <pc:sldMk cId="0" sldId="385"/>
        </pc:sldMkLst>
      </pc:sldChg>
      <pc:sldChg chg="del">
        <pc:chgData name="Gorai, Subhajit" userId="S::sgorai2@illinois.edu::c6f3e225-1a0d-4b6d-bccb-2ddec7be01e5" providerId="AD" clId="Web-{981AAC03-F612-44CD-1ED3-ACA18002C5B5}" dt="2023-09-18T13:44:32.917" v="5"/>
        <pc:sldMkLst>
          <pc:docMk/>
          <pc:sldMk cId="0" sldId="386"/>
        </pc:sldMkLst>
      </pc:sldChg>
      <pc:sldChg chg="del">
        <pc:chgData name="Gorai, Subhajit" userId="S::sgorai2@illinois.edu::c6f3e225-1a0d-4b6d-bccb-2ddec7be01e5" providerId="AD" clId="Web-{981AAC03-F612-44CD-1ED3-ACA18002C5B5}" dt="2023-09-18T13:44:32.901" v="2"/>
        <pc:sldMkLst>
          <pc:docMk/>
          <pc:sldMk cId="0" sldId="387"/>
        </pc:sldMkLst>
      </pc:sldChg>
      <pc:sldChg chg="del">
        <pc:chgData name="Gorai, Subhajit" userId="S::sgorai2@illinois.edu::c6f3e225-1a0d-4b6d-bccb-2ddec7be01e5" providerId="AD" clId="Web-{981AAC03-F612-44CD-1ED3-ACA18002C5B5}" dt="2023-09-18T13:44:32.901" v="3"/>
        <pc:sldMkLst>
          <pc:docMk/>
          <pc:sldMk cId="0" sldId="408"/>
        </pc:sldMkLst>
      </pc:sldChg>
      <pc:sldChg chg="add del">
        <pc:chgData name="Gorai, Subhajit" userId="S::sgorai2@illinois.edu::c6f3e225-1a0d-4b6d-bccb-2ddec7be01e5" providerId="AD" clId="Web-{981AAC03-F612-44CD-1ED3-ACA18002C5B5}" dt="2023-09-18T13:46:14.202" v="24"/>
        <pc:sldMkLst>
          <pc:docMk/>
          <pc:sldMk cId="2304790331" sldId="424"/>
        </pc:sldMkLst>
      </pc:sldChg>
      <pc:sldChg chg="add del">
        <pc:chgData name="Gorai, Subhajit" userId="S::sgorai2@illinois.edu::c6f3e225-1a0d-4b6d-bccb-2ddec7be01e5" providerId="AD" clId="Web-{981AAC03-F612-44CD-1ED3-ACA18002C5B5}" dt="2023-09-18T13:46:14.015" v="23"/>
        <pc:sldMkLst>
          <pc:docMk/>
          <pc:sldMk cId="4019335090" sldId="425"/>
        </pc:sldMkLst>
      </pc:sldChg>
      <pc:sldChg chg="add">
        <pc:chgData name="Gorai, Subhajit" userId="S::sgorai2@illinois.edu::c6f3e225-1a0d-4b6d-bccb-2ddec7be01e5" providerId="AD" clId="Web-{981AAC03-F612-44CD-1ED3-ACA18002C5B5}" dt="2023-09-18T13:44:46.542" v="14"/>
        <pc:sldMkLst>
          <pc:docMk/>
          <pc:sldMk cId="928686047" sldId="426"/>
        </pc:sldMkLst>
      </pc:sldChg>
      <pc:sldChg chg="add">
        <pc:chgData name="Gorai, Subhajit" userId="S::sgorai2@illinois.edu::c6f3e225-1a0d-4b6d-bccb-2ddec7be01e5" providerId="AD" clId="Web-{981AAC03-F612-44CD-1ED3-ACA18002C5B5}" dt="2023-09-18T13:44:46.730" v="15"/>
        <pc:sldMkLst>
          <pc:docMk/>
          <pc:sldMk cId="829965611" sldId="427"/>
        </pc:sldMkLst>
      </pc:sldChg>
      <pc:sldChg chg="add">
        <pc:chgData name="Gorai, Subhajit" userId="S::sgorai2@illinois.edu::c6f3e225-1a0d-4b6d-bccb-2ddec7be01e5" providerId="AD" clId="Web-{981AAC03-F612-44CD-1ED3-ACA18002C5B5}" dt="2023-09-18T13:44:47.089" v="16"/>
        <pc:sldMkLst>
          <pc:docMk/>
          <pc:sldMk cId="3890826162" sldId="428"/>
        </pc:sldMkLst>
      </pc:sldChg>
      <pc:sldChg chg="add">
        <pc:chgData name="Gorai, Subhajit" userId="S::sgorai2@illinois.edu::c6f3e225-1a0d-4b6d-bccb-2ddec7be01e5" providerId="AD" clId="Web-{981AAC03-F612-44CD-1ED3-ACA18002C5B5}" dt="2023-09-18T13:44:47.199" v="17"/>
        <pc:sldMkLst>
          <pc:docMk/>
          <pc:sldMk cId="3149093999" sldId="429"/>
        </pc:sldMkLst>
      </pc:sldChg>
      <pc:sldChg chg="add">
        <pc:chgData name="Gorai, Subhajit" userId="S::sgorai2@illinois.edu::c6f3e225-1a0d-4b6d-bccb-2ddec7be01e5" providerId="AD" clId="Web-{981AAC03-F612-44CD-1ED3-ACA18002C5B5}" dt="2023-09-18T13:44:47.277" v="18"/>
        <pc:sldMkLst>
          <pc:docMk/>
          <pc:sldMk cId="3879787467" sldId="430"/>
        </pc:sldMkLst>
      </pc:sldChg>
      <pc:sldChg chg="add">
        <pc:chgData name="Gorai, Subhajit" userId="S::sgorai2@illinois.edu::c6f3e225-1a0d-4b6d-bccb-2ddec7be01e5" providerId="AD" clId="Web-{981AAC03-F612-44CD-1ED3-ACA18002C5B5}" dt="2023-09-18T13:44:47.636" v="19"/>
        <pc:sldMkLst>
          <pc:docMk/>
          <pc:sldMk cId="1269418438" sldId="431"/>
        </pc:sldMkLst>
      </pc:sldChg>
      <pc:sldChg chg="add del">
        <pc:chgData name="Gorai, Subhajit" userId="S::sgorai2@illinois.edu::c6f3e225-1a0d-4b6d-bccb-2ddec7be01e5" providerId="AD" clId="Web-{981AAC03-F612-44CD-1ED3-ACA18002C5B5}" dt="2023-09-18T13:45:06.934" v="22"/>
        <pc:sldMkLst>
          <pc:docMk/>
          <pc:sldMk cId="97090400" sldId="432"/>
        </pc:sldMkLst>
      </pc:sldChg>
      <pc:sldChg chg="add">
        <pc:chgData name="Gorai, Subhajit" userId="S::sgorai2@illinois.edu::c6f3e225-1a0d-4b6d-bccb-2ddec7be01e5" providerId="AD" clId="Web-{981AAC03-F612-44CD-1ED3-ACA18002C5B5}" dt="2023-09-18T13:44:47.933" v="21"/>
        <pc:sldMkLst>
          <pc:docMk/>
          <pc:sldMk cId="2051817958" sldId="433"/>
        </pc:sldMkLst>
      </pc:sldChg>
    </pc:docChg>
  </pc:docChgLst>
  <pc:docChgLst>
    <pc:chgData name="Gorai, Subhajit" userId="S::sgorai2@illinois.edu::c6f3e225-1a0d-4b6d-bccb-2ddec7be01e5" providerId="AD" clId="Web-{A4FE1D5E-7905-5EF3-4A86-20D751801273}"/>
    <pc:docChg chg="delSld modSld">
      <pc:chgData name="Gorai, Subhajit" userId="S::sgorai2@illinois.edu::c6f3e225-1a0d-4b6d-bccb-2ddec7be01e5" providerId="AD" clId="Web-{A4FE1D5E-7905-5EF3-4A86-20D751801273}" dt="2023-09-13T14:57:38.994" v="25"/>
      <pc:docMkLst>
        <pc:docMk/>
      </pc:docMkLst>
      <pc:sldChg chg="modSp">
        <pc:chgData name="Gorai, Subhajit" userId="S::sgorai2@illinois.edu::c6f3e225-1a0d-4b6d-bccb-2ddec7be01e5" providerId="AD" clId="Web-{A4FE1D5E-7905-5EF3-4A86-20D751801273}" dt="2023-09-13T14:56:53.539" v="20" actId="20577"/>
        <pc:sldMkLst>
          <pc:docMk/>
          <pc:sldMk cId="0" sldId="325"/>
        </pc:sldMkLst>
        <pc:spChg chg="mod">
          <ac:chgData name="Gorai, Subhajit" userId="S::sgorai2@illinois.edu::c6f3e225-1a0d-4b6d-bccb-2ddec7be01e5" providerId="AD" clId="Web-{A4FE1D5E-7905-5EF3-4A86-20D751801273}" dt="2023-09-13T14:56:47.195" v="12" actId="20577"/>
          <ac:spMkLst>
            <pc:docMk/>
            <pc:sldMk cId="0" sldId="325"/>
            <ac:spMk id="19460" creationId="{11914339-7B84-2E8E-796A-F4452A641D77}"/>
          </ac:spMkLst>
        </pc:spChg>
        <pc:spChg chg="mod">
          <ac:chgData name="Gorai, Subhajit" userId="S::sgorai2@illinois.edu::c6f3e225-1a0d-4b6d-bccb-2ddec7be01e5" providerId="AD" clId="Web-{A4FE1D5E-7905-5EF3-4A86-20D751801273}" dt="2023-09-13T14:56:53.539" v="20" actId="20577"/>
          <ac:spMkLst>
            <pc:docMk/>
            <pc:sldMk cId="0" sldId="325"/>
            <ac:spMk id="19461" creationId="{446537B6-61A2-0207-87BB-FAE33EF12861}"/>
          </ac:spMkLst>
        </pc:spChg>
      </pc:sldChg>
      <pc:sldChg chg="del">
        <pc:chgData name="Gorai, Subhajit" userId="S::sgorai2@illinois.edu::c6f3e225-1a0d-4b6d-bccb-2ddec7be01e5" providerId="AD" clId="Web-{A4FE1D5E-7905-5EF3-4A86-20D751801273}" dt="2023-09-13T14:57:33.260" v="21"/>
        <pc:sldMkLst>
          <pc:docMk/>
          <pc:sldMk cId="0" sldId="396"/>
        </pc:sldMkLst>
      </pc:sldChg>
      <pc:sldChg chg="del">
        <pc:chgData name="Gorai, Subhajit" userId="S::sgorai2@illinois.edu::c6f3e225-1a0d-4b6d-bccb-2ddec7be01e5" providerId="AD" clId="Web-{A4FE1D5E-7905-5EF3-4A86-20D751801273}" dt="2023-09-13T14:57:35.994" v="22"/>
        <pc:sldMkLst>
          <pc:docMk/>
          <pc:sldMk cId="0" sldId="399"/>
        </pc:sldMkLst>
      </pc:sldChg>
      <pc:sldChg chg="del">
        <pc:chgData name="Gorai, Subhajit" userId="S::sgorai2@illinois.edu::c6f3e225-1a0d-4b6d-bccb-2ddec7be01e5" providerId="AD" clId="Web-{A4FE1D5E-7905-5EF3-4A86-20D751801273}" dt="2023-09-13T14:57:37.713" v="23"/>
        <pc:sldMkLst>
          <pc:docMk/>
          <pc:sldMk cId="0" sldId="400"/>
        </pc:sldMkLst>
      </pc:sldChg>
      <pc:sldChg chg="del">
        <pc:chgData name="Gorai, Subhajit" userId="S::sgorai2@illinois.edu::c6f3e225-1a0d-4b6d-bccb-2ddec7be01e5" providerId="AD" clId="Web-{A4FE1D5E-7905-5EF3-4A86-20D751801273}" dt="2023-09-13T14:57:38.994" v="25"/>
        <pc:sldMkLst>
          <pc:docMk/>
          <pc:sldMk cId="0" sldId="401"/>
        </pc:sldMkLst>
      </pc:sldChg>
      <pc:sldChg chg="del">
        <pc:chgData name="Gorai, Subhajit" userId="S::sgorai2@illinois.edu::c6f3e225-1a0d-4b6d-bccb-2ddec7be01e5" providerId="AD" clId="Web-{A4FE1D5E-7905-5EF3-4A86-20D751801273}" dt="2023-09-13T14:57:38.025" v="24"/>
        <pc:sldMkLst>
          <pc:docMk/>
          <pc:sldMk cId="0" sldId="421"/>
        </pc:sldMkLst>
      </pc:sldChg>
    </pc:docChg>
  </pc:docChgLst>
  <pc:docChgLst>
    <pc:chgData name="Gorai, Subhajit" userId="S::sgorai2@illinois.edu::c6f3e225-1a0d-4b6d-bccb-2ddec7be01e5" providerId="AD" clId="Web-{06E1E06B-BA79-AA86-488C-C57DD04B275D}"/>
    <pc:docChg chg="modSld">
      <pc:chgData name="Gorai, Subhajit" userId="S::sgorai2@illinois.edu::c6f3e225-1a0d-4b6d-bccb-2ddec7be01e5" providerId="AD" clId="Web-{06E1E06B-BA79-AA86-488C-C57DD04B275D}" dt="2023-09-13T15:43:22.529" v="6" actId="1076"/>
      <pc:docMkLst>
        <pc:docMk/>
      </pc:docMkLst>
      <pc:sldChg chg="addSp delSp modSp">
        <pc:chgData name="Gorai, Subhajit" userId="S::sgorai2@illinois.edu::c6f3e225-1a0d-4b6d-bccb-2ddec7be01e5" providerId="AD" clId="Web-{06E1E06B-BA79-AA86-488C-C57DD04B275D}" dt="2023-09-13T15:43:22.529" v="6" actId="1076"/>
        <pc:sldMkLst>
          <pc:docMk/>
          <pc:sldMk cId="0" sldId="293"/>
        </pc:sldMkLst>
        <pc:picChg chg="del mod">
          <ac:chgData name="Gorai, Subhajit" userId="S::sgorai2@illinois.edu::c6f3e225-1a0d-4b6d-bccb-2ddec7be01e5" providerId="AD" clId="Web-{06E1E06B-BA79-AA86-488C-C57DD04B275D}" dt="2023-09-13T15:42:56.669" v="1"/>
          <ac:picMkLst>
            <pc:docMk/>
            <pc:sldMk cId="0" sldId="293"/>
            <ac:picMk id="4" creationId="{18DCD149-C85B-BE26-AB44-AFB080154095}"/>
          </ac:picMkLst>
        </pc:picChg>
        <pc:picChg chg="add mod">
          <ac:chgData name="Gorai, Subhajit" userId="S::sgorai2@illinois.edu::c6f3e225-1a0d-4b6d-bccb-2ddec7be01e5" providerId="AD" clId="Web-{06E1E06B-BA79-AA86-488C-C57DD04B275D}" dt="2023-09-13T15:43:22.529" v="6" actId="1076"/>
          <ac:picMkLst>
            <pc:docMk/>
            <pc:sldMk cId="0" sldId="293"/>
            <ac:picMk id="5" creationId="{1AC3FFA9-C769-6C40-CE25-9E3D61514C1E}"/>
          </ac:picMkLst>
        </pc:picChg>
      </pc:sldChg>
    </pc:docChg>
  </pc:docChgLst>
  <pc:docChgLst>
    <pc:chgData name="Gorai, Subhajit" userId="S::sgorai2@illinois.edu::c6f3e225-1a0d-4b6d-bccb-2ddec7be01e5" providerId="AD" clId="Web-{555E101E-E1F0-C5DC-F3B7-711B71A20998}"/>
    <pc:docChg chg="addSld delSld modSld">
      <pc:chgData name="Gorai, Subhajit" userId="S::sgorai2@illinois.edu::c6f3e225-1a0d-4b6d-bccb-2ddec7be01e5" providerId="AD" clId="Web-{555E101E-E1F0-C5DC-F3B7-711B71A20998}" dt="2023-09-13T15:13:34.220" v="461"/>
      <pc:docMkLst>
        <pc:docMk/>
      </pc:docMkLst>
      <pc:sldChg chg="del">
        <pc:chgData name="Gorai, Subhajit" userId="S::sgorai2@illinois.edu::c6f3e225-1a0d-4b6d-bccb-2ddec7be01e5" providerId="AD" clId="Web-{555E101E-E1F0-C5DC-F3B7-711B71A20998}" dt="2023-09-13T15:13:34.220" v="461"/>
        <pc:sldMkLst>
          <pc:docMk/>
          <pc:sldMk cId="0" sldId="259"/>
        </pc:sldMkLst>
      </pc:sldChg>
      <pc:sldChg chg="modSp">
        <pc:chgData name="Gorai, Subhajit" userId="S::sgorai2@illinois.edu::c6f3e225-1a0d-4b6d-bccb-2ddec7be01e5" providerId="AD" clId="Web-{555E101E-E1F0-C5DC-F3B7-711B71A20998}" dt="2023-09-12T15:19:16.988" v="337" actId="1076"/>
        <pc:sldMkLst>
          <pc:docMk/>
          <pc:sldMk cId="0" sldId="261"/>
        </pc:sldMkLst>
        <pc:spChg chg="mod">
          <ac:chgData name="Gorai, Subhajit" userId="S::sgorai2@illinois.edu::c6f3e225-1a0d-4b6d-bccb-2ddec7be01e5" providerId="AD" clId="Web-{555E101E-E1F0-C5DC-F3B7-711B71A20998}" dt="2023-09-12T14:57:00.097" v="316" actId="1076"/>
          <ac:spMkLst>
            <pc:docMk/>
            <pc:sldMk cId="0" sldId="261"/>
            <ac:spMk id="52230" creationId="{96FE443E-F0F0-EE3D-6840-FBA284445778}"/>
          </ac:spMkLst>
        </pc:spChg>
        <pc:spChg chg="mod">
          <ac:chgData name="Gorai, Subhajit" userId="S::sgorai2@illinois.edu::c6f3e225-1a0d-4b6d-bccb-2ddec7be01e5" providerId="AD" clId="Web-{555E101E-E1F0-C5DC-F3B7-711B71A20998}" dt="2023-09-12T14:57:15.472" v="317" actId="1076"/>
          <ac:spMkLst>
            <pc:docMk/>
            <pc:sldMk cId="0" sldId="261"/>
            <ac:spMk id="52232" creationId="{05147B48-6938-DD5F-C171-4117EDD9CBD2}"/>
          </ac:spMkLst>
        </pc:spChg>
        <pc:spChg chg="mod">
          <ac:chgData name="Gorai, Subhajit" userId="S::sgorai2@illinois.edu::c6f3e225-1a0d-4b6d-bccb-2ddec7be01e5" providerId="AD" clId="Web-{555E101E-E1F0-C5DC-F3B7-711B71A20998}" dt="2023-09-12T15:19:16.988" v="337" actId="1076"/>
          <ac:spMkLst>
            <pc:docMk/>
            <pc:sldMk cId="0" sldId="261"/>
            <ac:spMk id="52239" creationId="{8293A659-645B-AB04-F6A8-0DD427F0FD7D}"/>
          </ac:spMkLst>
        </pc:spChg>
      </pc:sldChg>
      <pc:sldChg chg="mod modShow">
        <pc:chgData name="Gorai, Subhajit" userId="S::sgorai2@illinois.edu::c6f3e225-1a0d-4b6d-bccb-2ddec7be01e5" providerId="AD" clId="Web-{555E101E-E1F0-C5DC-F3B7-711B71A20998}" dt="2023-09-13T14:40:12.239" v="453"/>
        <pc:sldMkLst>
          <pc:docMk/>
          <pc:sldMk cId="0" sldId="271"/>
        </pc:sldMkLst>
      </pc:sldChg>
      <pc:sldChg chg="delSp modSp">
        <pc:chgData name="Gorai, Subhajit" userId="S::sgorai2@illinois.edu::c6f3e225-1a0d-4b6d-bccb-2ddec7be01e5" providerId="AD" clId="Web-{555E101E-E1F0-C5DC-F3B7-711B71A20998}" dt="2023-09-12T18:23:07.036" v="452"/>
        <pc:sldMkLst>
          <pc:docMk/>
          <pc:sldMk cId="0" sldId="289"/>
        </pc:sldMkLst>
        <pc:graphicFrameChg chg="del mod">
          <ac:chgData name="Gorai, Subhajit" userId="S::sgorai2@illinois.edu::c6f3e225-1a0d-4b6d-bccb-2ddec7be01e5" providerId="AD" clId="Web-{555E101E-E1F0-C5DC-F3B7-711B71A20998}" dt="2023-09-12T18:23:07.036" v="452"/>
          <ac:graphicFrameMkLst>
            <pc:docMk/>
            <pc:sldMk cId="0" sldId="289"/>
            <ac:graphicFrameMk id="141332" creationId="{974C3642-4C4B-3792-A185-FCF491CEFD4E}"/>
          </ac:graphicFrameMkLst>
        </pc:graphicFrameChg>
        <pc:graphicFrameChg chg="del">
          <ac:chgData name="Gorai, Subhajit" userId="S::sgorai2@illinois.edu::c6f3e225-1a0d-4b6d-bccb-2ddec7be01e5" providerId="AD" clId="Web-{555E101E-E1F0-C5DC-F3B7-711B71A20998}" dt="2023-09-12T18:22:44.442" v="446"/>
          <ac:graphicFrameMkLst>
            <pc:docMk/>
            <pc:sldMk cId="0" sldId="289"/>
            <ac:graphicFrameMk id="141333" creationId="{5F66A184-95BB-2E32-AFF4-0CE41AB6235E}"/>
          </ac:graphicFrameMkLst>
        </pc:graphicFrameChg>
      </pc:sldChg>
      <pc:sldChg chg="addSp delSp modSp add del">
        <pc:chgData name="Gorai, Subhajit" userId="S::sgorai2@illinois.edu::c6f3e225-1a0d-4b6d-bccb-2ddec7be01e5" providerId="AD" clId="Web-{555E101E-E1F0-C5DC-F3B7-711B71A20998}" dt="2023-09-12T17:43:22.970" v="436" actId="1076"/>
        <pc:sldMkLst>
          <pc:docMk/>
          <pc:sldMk cId="0" sldId="293"/>
        </pc:sldMkLst>
        <pc:spChg chg="add del mod">
          <ac:chgData name="Gorai, Subhajit" userId="S::sgorai2@illinois.edu::c6f3e225-1a0d-4b6d-bccb-2ddec7be01e5" providerId="AD" clId="Web-{555E101E-E1F0-C5DC-F3B7-711B71A20998}" dt="2023-09-12T15:18:32.283" v="332"/>
          <ac:spMkLst>
            <pc:docMk/>
            <pc:sldMk cId="0" sldId="293"/>
            <ac:spMk id="3" creationId="{86796280-0F64-A120-9242-00F6ED194A9F}"/>
          </ac:spMkLst>
        </pc:spChg>
        <pc:spChg chg="add del mod">
          <ac:chgData name="Gorai, Subhajit" userId="S::sgorai2@illinois.edu::c6f3e225-1a0d-4b6d-bccb-2ddec7be01e5" providerId="AD" clId="Web-{555E101E-E1F0-C5DC-F3B7-711B71A20998}" dt="2023-09-12T15:23:43.731" v="403"/>
          <ac:spMkLst>
            <pc:docMk/>
            <pc:sldMk cId="0" sldId="293"/>
            <ac:spMk id="37" creationId="{0131C6A9-F20E-E256-47FD-B94394CAA7B1}"/>
          </ac:spMkLst>
        </pc:spChg>
        <pc:picChg chg="add mod">
          <ac:chgData name="Gorai, Subhajit" userId="S::sgorai2@illinois.edu::c6f3e225-1a0d-4b6d-bccb-2ddec7be01e5" providerId="AD" clId="Web-{555E101E-E1F0-C5DC-F3B7-711B71A20998}" dt="2023-09-12T17:40:33.903" v="428" actId="1076"/>
          <ac:picMkLst>
            <pc:docMk/>
            <pc:sldMk cId="0" sldId="293"/>
            <ac:picMk id="3" creationId="{2A5212C8-9C18-16F7-FA8E-0EEB307EF9F8}"/>
          </ac:picMkLst>
        </pc:picChg>
        <pc:picChg chg="add mod">
          <ac:chgData name="Gorai, Subhajit" userId="S::sgorai2@illinois.edu::c6f3e225-1a0d-4b6d-bccb-2ddec7be01e5" providerId="AD" clId="Web-{555E101E-E1F0-C5DC-F3B7-711B71A20998}" dt="2023-09-12T17:43:22.970" v="436" actId="1076"/>
          <ac:picMkLst>
            <pc:docMk/>
            <pc:sldMk cId="0" sldId="293"/>
            <ac:picMk id="4" creationId="{18DCD149-C85B-BE26-AB44-AFB080154095}"/>
          </ac:picMkLst>
        </pc:picChg>
        <pc:picChg chg="add del mod">
          <ac:chgData name="Gorai, Subhajit" userId="S::sgorai2@illinois.edu::c6f3e225-1a0d-4b6d-bccb-2ddec7be01e5" providerId="AD" clId="Web-{555E101E-E1F0-C5DC-F3B7-711B71A20998}" dt="2023-09-12T17:43:05.517" v="430"/>
          <ac:picMkLst>
            <pc:docMk/>
            <pc:sldMk cId="0" sldId="293"/>
            <ac:picMk id="41" creationId="{9E16E925-DE8A-AB9D-AD55-2972FD7E48C0}"/>
          </ac:picMkLst>
        </pc:picChg>
        <pc:picChg chg="add del mod">
          <ac:chgData name="Gorai, Subhajit" userId="S::sgorai2@illinois.edu::c6f3e225-1a0d-4b6d-bccb-2ddec7be01e5" providerId="AD" clId="Web-{555E101E-E1F0-C5DC-F3B7-711B71A20998}" dt="2023-09-12T17:39:49.246" v="422"/>
          <ac:picMkLst>
            <pc:docMk/>
            <pc:sldMk cId="0" sldId="293"/>
            <ac:picMk id="42" creationId="{DDD46B6D-C514-68F6-8E9A-3C27CF17EE09}"/>
          </ac:picMkLst>
        </pc:picChg>
        <pc:inkChg chg="add del">
          <ac:chgData name="Gorai, Subhajit" userId="S::sgorai2@illinois.edu::c6f3e225-1a0d-4b6d-bccb-2ddec7be01e5" providerId="AD" clId="Web-{555E101E-E1F0-C5DC-F3B7-711B71A20998}" dt="2023-09-12T15:18:18.673" v="329"/>
          <ac:inkMkLst>
            <pc:docMk/>
            <pc:sldMk cId="0" sldId="293"/>
            <ac:inkMk id="4" creationId="{4765CC2E-4588-E6EC-0206-A0AAECDFCBCF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18:29.361" v="331"/>
          <ac:inkMkLst>
            <pc:docMk/>
            <pc:sldMk cId="0" sldId="293"/>
            <ac:inkMk id="5" creationId="{00DC84F4-03D6-91A5-EC4C-B4EB22F89F3D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18:37.158" v="334"/>
          <ac:inkMkLst>
            <pc:docMk/>
            <pc:sldMk cId="0" sldId="293"/>
            <ac:inkMk id="6" creationId="{A73B5773-9CF8-2E70-EDE1-BBB65E256419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0:02.130" v="342"/>
          <ac:inkMkLst>
            <pc:docMk/>
            <pc:sldMk cId="0" sldId="293"/>
            <ac:inkMk id="9" creationId="{4675DAC2-72BD-8A9B-AD7A-0DD3DD4AE414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0:00.270" v="341"/>
          <ac:inkMkLst>
            <pc:docMk/>
            <pc:sldMk cId="0" sldId="293"/>
            <ac:inkMk id="10" creationId="{E34D959A-61A9-CABA-96BE-3D8114E44A44}"/>
          </ac:inkMkLst>
        </pc:inkChg>
        <pc:inkChg chg="add">
          <ac:chgData name="Gorai, Subhajit" userId="S::sgorai2@illinois.edu::c6f3e225-1a0d-4b6d-bccb-2ddec7be01e5" providerId="AD" clId="Web-{555E101E-E1F0-C5DC-F3B7-711B71A20998}" dt="2023-09-12T15:20:03.989" v="343"/>
          <ac:inkMkLst>
            <pc:docMk/>
            <pc:sldMk cId="0" sldId="293"/>
            <ac:inkMk id="11" creationId="{714E3DF1-597A-0025-FDDA-BACAE8033787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0:18.584" v="346"/>
          <ac:inkMkLst>
            <pc:docMk/>
            <pc:sldMk cId="0" sldId="293"/>
            <ac:inkMk id="13" creationId="{D30773B2-9DEA-AF01-28EF-54C4619EF96C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0:22.740" v="348"/>
          <ac:inkMkLst>
            <pc:docMk/>
            <pc:sldMk cId="0" sldId="293"/>
            <ac:inkMk id="14" creationId="{FBC3C932-CC23-03F9-4A0B-A2D4508C8F96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92"/>
          <ac:inkMkLst>
            <pc:docMk/>
            <pc:sldMk cId="0" sldId="293"/>
            <ac:inkMk id="15" creationId="{0845F762-C586-E5B7-A033-52E5BD66EC09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91"/>
          <ac:inkMkLst>
            <pc:docMk/>
            <pc:sldMk cId="0" sldId="293"/>
            <ac:inkMk id="16" creationId="{57522B90-270E-AA21-9329-9ED85BABC32B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90"/>
          <ac:inkMkLst>
            <pc:docMk/>
            <pc:sldMk cId="0" sldId="293"/>
            <ac:inkMk id="17" creationId="{0B589CBA-9105-EB8B-C270-639161F5CB79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9"/>
          <ac:inkMkLst>
            <pc:docMk/>
            <pc:sldMk cId="0" sldId="293"/>
            <ac:inkMk id="18" creationId="{74F6B844-2C15-7602-A1D4-74BF170817BB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25.805" v="361"/>
          <ac:inkMkLst>
            <pc:docMk/>
            <pc:sldMk cId="0" sldId="293"/>
            <ac:inkMk id="19" creationId="{29A207E6-04AE-CDCE-9572-E78D6C73D860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22.945" v="360"/>
          <ac:inkMkLst>
            <pc:docMk/>
            <pc:sldMk cId="0" sldId="293"/>
            <ac:inkMk id="20" creationId="{362F383E-0E3C-79DD-3176-00E410233942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21.101" v="359"/>
          <ac:inkMkLst>
            <pc:docMk/>
            <pc:sldMk cId="0" sldId="293"/>
            <ac:inkMk id="21" creationId="{269E74B4-7722-5076-B6B4-1AA97CC5F44F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19.148" v="358"/>
          <ac:inkMkLst>
            <pc:docMk/>
            <pc:sldMk cId="0" sldId="293"/>
            <ac:inkMk id="22" creationId="{53D50B44-964A-2188-638D-73323B2F57D1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32.227" v="365"/>
          <ac:inkMkLst>
            <pc:docMk/>
            <pc:sldMk cId="0" sldId="293"/>
            <ac:inkMk id="23" creationId="{601C44C7-F076-27B0-5F12-932EE706D480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29.102" v="364"/>
          <ac:inkMkLst>
            <pc:docMk/>
            <pc:sldMk cId="0" sldId="293"/>
            <ac:inkMk id="24" creationId="{F9E6E33E-BD71-DD48-B203-0CEFBE741CAF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41.165" v="369"/>
          <ac:inkMkLst>
            <pc:docMk/>
            <pc:sldMk cId="0" sldId="293"/>
            <ac:inkMk id="25" creationId="{DB350D48-BB0C-EB3B-6F73-286BE93070C4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1:38.493" v="368"/>
          <ac:inkMkLst>
            <pc:docMk/>
            <pc:sldMk cId="0" sldId="293"/>
            <ac:inkMk id="26" creationId="{7CBE41A1-82C8-59EE-5C37-221B0CA9F393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8"/>
          <ac:inkMkLst>
            <pc:docMk/>
            <pc:sldMk cId="0" sldId="293"/>
            <ac:inkMk id="27" creationId="{4EB8C3DB-609B-2E73-850E-B6228247BFBD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7"/>
          <ac:inkMkLst>
            <pc:docMk/>
            <pc:sldMk cId="0" sldId="293"/>
            <ac:inkMk id="28" creationId="{7D103393-F29A-1178-95FB-BAB9E3EF9C9F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6"/>
          <ac:inkMkLst>
            <pc:docMk/>
            <pc:sldMk cId="0" sldId="293"/>
            <ac:inkMk id="29" creationId="{C4896BA5-DEC8-A248-68EB-B1D018FE0889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5"/>
          <ac:inkMkLst>
            <pc:docMk/>
            <pc:sldMk cId="0" sldId="293"/>
            <ac:inkMk id="30" creationId="{56515E17-6F6B-7CD5-D9EB-CAFA2AEB908E}"/>
          </ac:inkMkLst>
        </pc:inkChg>
        <pc:inkChg chg="add">
          <ac:chgData name="Gorai, Subhajit" userId="S::sgorai2@illinois.edu::c6f3e225-1a0d-4b6d-bccb-2ddec7be01e5" providerId="AD" clId="Web-{555E101E-E1F0-C5DC-F3B7-711B71A20998}" dt="2023-09-12T15:21:58.275" v="374"/>
          <ac:inkMkLst>
            <pc:docMk/>
            <pc:sldMk cId="0" sldId="293"/>
            <ac:inkMk id="31" creationId="{20025F9D-96E1-D58D-FFDA-D9E068E1740B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4"/>
          <ac:inkMkLst>
            <pc:docMk/>
            <pc:sldMk cId="0" sldId="293"/>
            <ac:inkMk id="32" creationId="{67FA395A-FC14-C9AA-571D-A5B527FA8FA3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3"/>
          <ac:inkMkLst>
            <pc:docMk/>
            <pc:sldMk cId="0" sldId="293"/>
            <ac:inkMk id="33" creationId="{2EE6DED6-00AB-1436-C370-AE2EEF6CAD1A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2"/>
          <ac:inkMkLst>
            <pc:docMk/>
            <pc:sldMk cId="0" sldId="293"/>
            <ac:inkMk id="34" creationId="{39A51B7F-D011-8476-E845-F5F7FFF1CC01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1"/>
          <ac:inkMkLst>
            <pc:docMk/>
            <pc:sldMk cId="0" sldId="293"/>
            <ac:inkMk id="35" creationId="{3A48D604-F590-195F-BD1D-64CA7FF1D13A}"/>
          </ac:inkMkLst>
        </pc:inkChg>
        <pc:inkChg chg="add del">
          <ac:chgData name="Gorai, Subhajit" userId="S::sgorai2@illinois.edu::c6f3e225-1a0d-4b6d-bccb-2ddec7be01e5" providerId="AD" clId="Web-{555E101E-E1F0-C5DC-F3B7-711B71A20998}" dt="2023-09-12T15:22:12.822" v="380"/>
          <ac:inkMkLst>
            <pc:docMk/>
            <pc:sldMk cId="0" sldId="293"/>
            <ac:inkMk id="36" creationId="{54A0E64B-6BAE-DAC7-4718-F380E0F7FDF5}"/>
          </ac:inkMkLst>
        </pc:inkChg>
        <pc:cxnChg chg="add del">
          <ac:chgData name="Gorai, Subhajit" userId="S::sgorai2@illinois.edu::c6f3e225-1a0d-4b6d-bccb-2ddec7be01e5" providerId="AD" clId="Web-{555E101E-E1F0-C5DC-F3B7-711B71A20998}" dt="2023-09-12T15:19:15.863" v="336"/>
          <ac:cxnSpMkLst>
            <pc:docMk/>
            <pc:sldMk cId="0" sldId="293"/>
            <ac:cxnSpMk id="7" creationId="{3B860403-A836-F4F9-B637-13E8BBACB5A4}"/>
          </ac:cxnSpMkLst>
        </pc:cxnChg>
        <pc:cxnChg chg="add">
          <ac:chgData name="Gorai, Subhajit" userId="S::sgorai2@illinois.edu::c6f3e225-1a0d-4b6d-bccb-2ddec7be01e5" providerId="AD" clId="Web-{555E101E-E1F0-C5DC-F3B7-711B71A20998}" dt="2023-09-12T15:19:55.145" v="338"/>
          <ac:cxnSpMkLst>
            <pc:docMk/>
            <pc:sldMk cId="0" sldId="293"/>
            <ac:cxnSpMk id="8" creationId="{4ACBC226-1022-E056-CCF9-EB449619DB62}"/>
          </ac:cxnSpMkLst>
        </pc:cxnChg>
        <pc:cxnChg chg="add del">
          <ac:chgData name="Gorai, Subhajit" userId="S::sgorai2@illinois.edu::c6f3e225-1a0d-4b6d-bccb-2ddec7be01e5" providerId="AD" clId="Web-{555E101E-E1F0-C5DC-F3B7-711B71A20998}" dt="2023-09-12T15:20:26.599" v="349"/>
          <ac:cxnSpMkLst>
            <pc:docMk/>
            <pc:sldMk cId="0" sldId="293"/>
            <ac:cxnSpMk id="12" creationId="{64B33EEE-18C8-9260-27D9-5FBF8899AC1C}"/>
          </ac:cxnSpMkLst>
        </pc:cxnChg>
        <pc:cxnChg chg="add">
          <ac:chgData name="Gorai, Subhajit" userId="S::sgorai2@illinois.edu::c6f3e225-1a0d-4b6d-bccb-2ddec7be01e5" providerId="AD" clId="Web-{555E101E-E1F0-C5DC-F3B7-711B71A20998}" dt="2023-09-12T15:23:15.590" v="399"/>
          <ac:cxnSpMkLst>
            <pc:docMk/>
            <pc:sldMk cId="0" sldId="293"/>
            <ac:cxnSpMk id="38" creationId="{AA22F3EB-7BCE-06C6-B36B-FEA4E78FD2B1}"/>
          </ac:cxnSpMkLst>
        </pc:cxnChg>
        <pc:cxnChg chg="add">
          <ac:chgData name="Gorai, Subhajit" userId="S::sgorai2@illinois.edu::c6f3e225-1a0d-4b6d-bccb-2ddec7be01e5" providerId="AD" clId="Web-{555E101E-E1F0-C5DC-F3B7-711B71A20998}" dt="2023-09-12T15:23:25.918" v="401"/>
          <ac:cxnSpMkLst>
            <pc:docMk/>
            <pc:sldMk cId="0" sldId="293"/>
            <ac:cxnSpMk id="39" creationId="{431BB787-6B3B-61FB-620B-62EB3462A74A}"/>
          </ac:cxnSpMkLst>
        </pc:cxnChg>
        <pc:cxnChg chg="add">
          <ac:chgData name="Gorai, Subhajit" userId="S::sgorai2@illinois.edu::c6f3e225-1a0d-4b6d-bccb-2ddec7be01e5" providerId="AD" clId="Web-{555E101E-E1F0-C5DC-F3B7-711B71A20998}" dt="2023-09-12T15:23:38.575" v="402"/>
          <ac:cxnSpMkLst>
            <pc:docMk/>
            <pc:sldMk cId="0" sldId="293"/>
            <ac:cxnSpMk id="40" creationId="{98808FD3-E9FD-6B96-A5E5-3C86D4E3C518}"/>
          </ac:cxnSpMkLst>
        </pc:cxnChg>
      </pc:sldChg>
      <pc:sldChg chg="modSp">
        <pc:chgData name="Gorai, Subhajit" userId="S::sgorai2@illinois.edu::c6f3e225-1a0d-4b6d-bccb-2ddec7be01e5" providerId="AD" clId="Web-{555E101E-E1F0-C5DC-F3B7-711B71A20998}" dt="2023-09-13T15:08:48.257" v="457" actId="20577"/>
        <pc:sldMkLst>
          <pc:docMk/>
          <pc:sldMk cId="0" sldId="395"/>
        </pc:sldMkLst>
        <pc:spChg chg="mod">
          <ac:chgData name="Gorai, Subhajit" userId="S::sgorai2@illinois.edu::c6f3e225-1a0d-4b6d-bccb-2ddec7be01e5" providerId="AD" clId="Web-{555E101E-E1F0-C5DC-F3B7-711B71A20998}" dt="2023-09-13T15:08:46.945" v="454" actId="20577"/>
          <ac:spMkLst>
            <pc:docMk/>
            <pc:sldMk cId="0" sldId="395"/>
            <ac:spMk id="27652" creationId="{1D2D1DC3-F331-E660-78EC-584A0123567E}"/>
          </ac:spMkLst>
        </pc:spChg>
        <pc:spChg chg="mod">
          <ac:chgData name="Gorai, Subhajit" userId="S::sgorai2@illinois.edu::c6f3e225-1a0d-4b6d-bccb-2ddec7be01e5" providerId="AD" clId="Web-{555E101E-E1F0-C5DC-F3B7-711B71A20998}" dt="2023-09-13T15:08:48.257" v="457" actId="20577"/>
          <ac:spMkLst>
            <pc:docMk/>
            <pc:sldMk cId="0" sldId="395"/>
            <ac:spMk id="27653" creationId="{1770F867-146B-34ED-57F6-B303739CA0CD}"/>
          </ac:spMkLst>
        </pc:spChg>
      </pc:sldChg>
      <pc:sldChg chg="delSp modSp add del">
        <pc:chgData name="Gorai, Subhajit" userId="S::sgorai2@illinois.edu::c6f3e225-1a0d-4b6d-bccb-2ddec7be01e5" providerId="AD" clId="Web-{555E101E-E1F0-C5DC-F3B7-711B71A20998}" dt="2023-09-12T18:03:45.379" v="445"/>
        <pc:sldMkLst>
          <pc:docMk/>
          <pc:sldMk cId="0" sldId="399"/>
        </pc:sldMkLst>
        <pc:graphicFrameChg chg="del mod">
          <ac:chgData name="Gorai, Subhajit" userId="S::sgorai2@illinois.edu::c6f3e225-1a0d-4b6d-bccb-2ddec7be01e5" providerId="AD" clId="Web-{555E101E-E1F0-C5DC-F3B7-711B71A20998}" dt="2023-09-12T18:03:45.379" v="445"/>
          <ac:graphicFrameMkLst>
            <pc:docMk/>
            <pc:sldMk cId="0" sldId="399"/>
            <ac:graphicFrameMk id="114693" creationId="{99AE2EC5-F7F5-D202-02A8-C7E3C05674C0}"/>
          </ac:graphicFrameMkLst>
        </pc:graphicFrameChg>
      </pc:sldChg>
      <pc:sldChg chg="modSp">
        <pc:chgData name="Gorai, Subhajit" userId="S::sgorai2@illinois.edu::c6f3e225-1a0d-4b6d-bccb-2ddec7be01e5" providerId="AD" clId="Web-{555E101E-E1F0-C5DC-F3B7-711B71A20998}" dt="2023-09-13T15:09:30.931" v="460" actId="20577"/>
        <pc:sldMkLst>
          <pc:docMk/>
          <pc:sldMk cId="0" sldId="404"/>
        </pc:sldMkLst>
        <pc:spChg chg="mod">
          <ac:chgData name="Gorai, Subhajit" userId="S::sgorai2@illinois.edu::c6f3e225-1a0d-4b6d-bccb-2ddec7be01e5" providerId="AD" clId="Web-{555E101E-E1F0-C5DC-F3B7-711B71A20998}" dt="2023-09-13T15:09:30.931" v="460" actId="20577"/>
          <ac:spMkLst>
            <pc:docMk/>
            <pc:sldMk cId="0" sldId="404"/>
            <ac:spMk id="147460" creationId="{B8C16A38-A22E-3715-4A07-954C38E4C5B9}"/>
          </ac:spMkLst>
        </pc:spChg>
      </pc:sldChg>
      <pc:sldChg chg="addSp modSp">
        <pc:chgData name="Gorai, Subhajit" userId="S::sgorai2@illinois.edu::c6f3e225-1a0d-4b6d-bccb-2ddec7be01e5" providerId="AD" clId="Web-{555E101E-E1F0-C5DC-F3B7-711B71A20998}" dt="2023-09-12T14:43:28.552" v="315" actId="20577"/>
        <pc:sldMkLst>
          <pc:docMk/>
          <pc:sldMk cId="0" sldId="414"/>
        </pc:sldMkLst>
        <pc:spChg chg="add mod">
          <ac:chgData name="Gorai, Subhajit" userId="S::sgorai2@illinois.edu::c6f3e225-1a0d-4b6d-bccb-2ddec7be01e5" providerId="AD" clId="Web-{555E101E-E1F0-C5DC-F3B7-711B71A20998}" dt="2023-09-12T14:43:28.552" v="315" actId="20577"/>
          <ac:spMkLst>
            <pc:docMk/>
            <pc:sldMk cId="0" sldId="414"/>
            <ac:spMk id="2" creationId="{9B100B55-59A5-4B82-44D7-52E2395C4D5A}"/>
          </ac:spMkLst>
        </pc:spChg>
        <pc:spChg chg="add mod">
          <ac:chgData name="Gorai, Subhajit" userId="S::sgorai2@illinois.edu::c6f3e225-1a0d-4b6d-bccb-2ddec7be01e5" providerId="AD" clId="Web-{555E101E-E1F0-C5DC-F3B7-711B71A20998}" dt="2023-09-12T14:43:12.849" v="313" actId="1076"/>
          <ac:spMkLst>
            <pc:docMk/>
            <pc:sldMk cId="0" sldId="414"/>
            <ac:spMk id="3" creationId="{38036726-68E8-2DC7-9CD9-22EDC042FE97}"/>
          </ac:spMkLst>
        </pc:spChg>
      </pc:sldChg>
    </pc:docChg>
  </pc:docChgLst>
  <pc:docChgLst>
    <pc:chgData name="Gorai, Subhajit" userId="S::sgorai2@illinois.edu::c6f3e225-1a0d-4b6d-bccb-2ddec7be01e5" providerId="AD" clId="Web-{747A8E87-5F4E-6DA1-53E2-E4207642C8D4}"/>
    <pc:docChg chg="modSld">
      <pc:chgData name="Gorai, Subhajit" userId="S::sgorai2@illinois.edu::c6f3e225-1a0d-4b6d-bccb-2ddec7be01e5" providerId="AD" clId="Web-{747A8E87-5F4E-6DA1-53E2-E4207642C8D4}" dt="2023-09-13T21:54:44.360" v="0" actId="14100"/>
      <pc:docMkLst>
        <pc:docMk/>
      </pc:docMkLst>
      <pc:sldChg chg="modSp">
        <pc:chgData name="Gorai, Subhajit" userId="S::sgorai2@illinois.edu::c6f3e225-1a0d-4b6d-bccb-2ddec7be01e5" providerId="AD" clId="Web-{747A8E87-5F4E-6DA1-53E2-E4207642C8D4}" dt="2023-09-13T21:54:44.360" v="0" actId="14100"/>
        <pc:sldMkLst>
          <pc:docMk/>
          <pc:sldMk cId="0" sldId="293"/>
        </pc:sldMkLst>
        <pc:picChg chg="mod">
          <ac:chgData name="Gorai, Subhajit" userId="S::sgorai2@illinois.edu::c6f3e225-1a0d-4b6d-bccb-2ddec7be01e5" providerId="AD" clId="Web-{747A8E87-5F4E-6DA1-53E2-E4207642C8D4}" dt="2023-09-13T21:54:44.360" v="0" actId="14100"/>
          <ac:picMkLst>
            <pc:docMk/>
            <pc:sldMk cId="0" sldId="293"/>
            <ac:picMk id="3" creationId="{2A5212C8-9C18-16F7-FA8E-0EEB307EF9F8}"/>
          </ac:picMkLst>
        </pc:picChg>
      </pc:sldChg>
    </pc:docChg>
  </pc:docChgLst>
  <pc:docChgLst>
    <pc:chgData name="Gorai, Subhajit" userId="S::sgorai2@illinois.edu::c6f3e225-1a0d-4b6d-bccb-2ddec7be01e5" providerId="AD" clId="Web-{92C4E310-24D9-4240-323C-CA12CC165D3C}"/>
    <pc:docChg chg="modSld">
      <pc:chgData name="Gorai, Subhajit" userId="S::sgorai2@illinois.edu::c6f3e225-1a0d-4b6d-bccb-2ddec7be01e5" providerId="AD" clId="Web-{92C4E310-24D9-4240-323C-CA12CC165D3C}" dt="2023-09-13T21:46:46.037" v="43" actId="14100"/>
      <pc:docMkLst>
        <pc:docMk/>
      </pc:docMkLst>
      <pc:sldChg chg="modSp">
        <pc:chgData name="Gorai, Subhajit" userId="S::sgorai2@illinois.edu::c6f3e225-1a0d-4b6d-bccb-2ddec7be01e5" providerId="AD" clId="Web-{92C4E310-24D9-4240-323C-CA12CC165D3C}" dt="2023-09-13T21:46:46.037" v="43" actId="14100"/>
        <pc:sldMkLst>
          <pc:docMk/>
          <pc:sldMk cId="0" sldId="293"/>
        </pc:sldMkLst>
        <pc:picChg chg="mod">
          <ac:chgData name="Gorai, Subhajit" userId="S::sgorai2@illinois.edu::c6f3e225-1a0d-4b6d-bccb-2ddec7be01e5" providerId="AD" clId="Web-{92C4E310-24D9-4240-323C-CA12CC165D3C}" dt="2023-09-13T21:46:43.740" v="42" actId="14100"/>
          <ac:picMkLst>
            <pc:docMk/>
            <pc:sldMk cId="0" sldId="293"/>
            <ac:picMk id="3" creationId="{2A5212C8-9C18-16F7-FA8E-0EEB307EF9F8}"/>
          </ac:picMkLst>
        </pc:picChg>
        <pc:picChg chg="mod">
          <ac:chgData name="Gorai, Subhajit" userId="S::sgorai2@illinois.edu::c6f3e225-1a0d-4b6d-bccb-2ddec7be01e5" providerId="AD" clId="Web-{92C4E310-24D9-4240-323C-CA12CC165D3C}" dt="2023-09-13T21:46:46.037" v="43" actId="14100"/>
          <ac:picMkLst>
            <pc:docMk/>
            <pc:sldMk cId="0" sldId="293"/>
            <ac:picMk id="5" creationId="{1AC3FFA9-C769-6C40-CE25-9E3D61514C1E}"/>
          </ac:picMkLst>
        </pc:picChg>
      </pc:sldChg>
      <pc:sldChg chg="modSp">
        <pc:chgData name="Gorai, Subhajit" userId="S::sgorai2@illinois.edu::c6f3e225-1a0d-4b6d-bccb-2ddec7be01e5" providerId="AD" clId="Web-{92C4E310-24D9-4240-323C-CA12CC165D3C}" dt="2023-09-13T19:03:02.385" v="27" actId="20577"/>
        <pc:sldMkLst>
          <pc:docMk/>
          <pc:sldMk cId="0" sldId="414"/>
        </pc:sldMkLst>
        <pc:spChg chg="mod">
          <ac:chgData name="Gorai, Subhajit" userId="S::sgorai2@illinois.edu::c6f3e225-1a0d-4b6d-bccb-2ddec7be01e5" providerId="AD" clId="Web-{92C4E310-24D9-4240-323C-CA12CC165D3C}" dt="2023-09-13T19:03:02.385" v="27" actId="20577"/>
          <ac:spMkLst>
            <pc:docMk/>
            <pc:sldMk cId="0" sldId="414"/>
            <ac:spMk id="2" creationId="{9B100B55-59A5-4B82-44D7-52E2395C4D5A}"/>
          </ac:spMkLst>
        </pc:spChg>
      </pc:sldChg>
    </pc:docChg>
  </pc:docChgLst>
  <pc:docChgLst>
    <pc:chgData name="Gorai, Subhajit" userId="S::sgorai2@illinois.edu::c6f3e225-1a0d-4b6d-bccb-2ddec7be01e5" providerId="AD" clId="Web-{C1549B68-4E01-EB84-65DD-22AFD979E22B}"/>
    <pc:docChg chg="addSld delSld modSld addMainMaster modMainMaster">
      <pc:chgData name="Gorai, Subhajit" userId="S::sgorai2@illinois.edu::c6f3e225-1a0d-4b6d-bccb-2ddec7be01e5" providerId="AD" clId="Web-{C1549B68-4E01-EB84-65DD-22AFD979E22B}" dt="2023-09-18T21:40:52.264" v="228" actId="14100"/>
      <pc:docMkLst>
        <pc:docMk/>
      </pc:docMkLst>
      <pc:sldChg chg="modSp">
        <pc:chgData name="Gorai, Subhajit" userId="S::sgorai2@illinois.edu::c6f3e225-1a0d-4b6d-bccb-2ddec7be01e5" providerId="AD" clId="Web-{C1549B68-4E01-EB84-65DD-22AFD979E22B}" dt="2023-09-18T21:40:52.264" v="228" actId="14100"/>
        <pc:sldMkLst>
          <pc:docMk/>
          <pc:sldMk cId="0" sldId="293"/>
        </pc:sldMkLst>
        <pc:picChg chg="mod">
          <ac:chgData name="Gorai, Subhajit" userId="S::sgorai2@illinois.edu::c6f3e225-1a0d-4b6d-bccb-2ddec7be01e5" providerId="AD" clId="Web-{C1549B68-4E01-EB84-65DD-22AFD979E22B}" dt="2023-09-18T21:40:52.264" v="228" actId="14100"/>
          <ac:picMkLst>
            <pc:docMk/>
            <pc:sldMk cId="0" sldId="293"/>
            <ac:picMk id="5" creationId="{1AC3FFA9-C769-6C40-CE25-9E3D61514C1E}"/>
          </ac:picMkLst>
        </pc:picChg>
      </pc:sldChg>
      <pc:sldChg chg="del">
        <pc:chgData name="Gorai, Subhajit" userId="S::sgorai2@illinois.edu::c6f3e225-1a0d-4b6d-bccb-2ddec7be01e5" providerId="AD" clId="Web-{C1549B68-4E01-EB84-65DD-22AFD979E22B}" dt="2023-09-18T13:47:24.734" v="3"/>
        <pc:sldMkLst>
          <pc:docMk/>
          <pc:sldMk cId="928686047" sldId="426"/>
        </pc:sldMkLst>
      </pc:sldChg>
      <pc:sldChg chg="del">
        <pc:chgData name="Gorai, Subhajit" userId="S::sgorai2@illinois.edu::c6f3e225-1a0d-4b6d-bccb-2ddec7be01e5" providerId="AD" clId="Web-{C1549B68-4E01-EB84-65DD-22AFD979E22B}" dt="2023-09-18T13:47:23.844" v="2"/>
        <pc:sldMkLst>
          <pc:docMk/>
          <pc:sldMk cId="829965611" sldId="427"/>
        </pc:sldMkLst>
      </pc:sldChg>
      <pc:sldChg chg="del">
        <pc:chgData name="Gorai, Subhajit" userId="S::sgorai2@illinois.edu::c6f3e225-1a0d-4b6d-bccb-2ddec7be01e5" providerId="AD" clId="Web-{C1549B68-4E01-EB84-65DD-22AFD979E22B}" dt="2023-09-18T13:47:22.312" v="1"/>
        <pc:sldMkLst>
          <pc:docMk/>
          <pc:sldMk cId="3149093999" sldId="429"/>
        </pc:sldMkLst>
      </pc:sldChg>
      <pc:sldChg chg="del">
        <pc:chgData name="Gorai, Subhajit" userId="S::sgorai2@illinois.edu::c6f3e225-1a0d-4b6d-bccb-2ddec7be01e5" providerId="AD" clId="Web-{C1549B68-4E01-EB84-65DD-22AFD979E22B}" dt="2023-09-18T13:47:17.094" v="0"/>
        <pc:sldMkLst>
          <pc:docMk/>
          <pc:sldMk cId="3879787467" sldId="430"/>
        </pc:sldMkLst>
      </pc:sldChg>
      <pc:sldChg chg="addSp delSp modSp add del">
        <pc:chgData name="Gorai, Subhajit" userId="S::sgorai2@illinois.edu::c6f3e225-1a0d-4b6d-bccb-2ddec7be01e5" providerId="AD" clId="Web-{C1549B68-4E01-EB84-65DD-22AFD979E22B}" dt="2023-09-18T17:06:23.891" v="223" actId="20577"/>
        <pc:sldMkLst>
          <pc:docMk/>
          <pc:sldMk cId="1139499143" sldId="434"/>
        </pc:sldMkLst>
        <pc:spChg chg="del">
          <ac:chgData name="Gorai, Subhajit" userId="S::sgorai2@illinois.edu::c6f3e225-1a0d-4b6d-bccb-2ddec7be01e5" providerId="AD" clId="Web-{C1549B68-4E01-EB84-65DD-22AFD979E22B}" dt="2023-09-18T13:53:07.961" v="149"/>
          <ac:spMkLst>
            <pc:docMk/>
            <pc:sldMk cId="1139499143" sldId="434"/>
            <ac:spMk id="2" creationId="{36095C9A-4B37-96A3-F2C1-DDA0BE9E7D55}"/>
          </ac:spMkLst>
        </pc:spChg>
        <pc:spChg chg="add mod">
          <ac:chgData name="Gorai, Subhajit" userId="S::sgorai2@illinois.edu::c6f3e225-1a0d-4b6d-bccb-2ddec7be01e5" providerId="AD" clId="Web-{C1549B68-4E01-EB84-65DD-22AFD979E22B}" dt="2023-09-18T13:53:43.493" v="168" actId="20577"/>
          <ac:spMkLst>
            <pc:docMk/>
            <pc:sldMk cId="1139499143" sldId="434"/>
            <ac:spMk id="4" creationId="{56B6647C-CCCB-DFE7-8C9B-B2FDC357444A}"/>
          </ac:spMkLst>
        </pc:spChg>
        <pc:spChg chg="mod">
          <ac:chgData name="Gorai, Subhajit" userId="S::sgorai2@illinois.edu::c6f3e225-1a0d-4b6d-bccb-2ddec7be01e5" providerId="AD" clId="Web-{C1549B68-4E01-EB84-65DD-22AFD979E22B}" dt="2023-09-18T17:06:23.891" v="223" actId="20577"/>
          <ac:spMkLst>
            <pc:docMk/>
            <pc:sldMk cId="1139499143" sldId="434"/>
            <ac:spMk id="5" creationId="{682F0A80-1427-6451-32DC-D395D0C06363}"/>
          </ac:spMkLst>
        </pc:spChg>
        <pc:spChg chg="add del mod">
          <ac:chgData name="Gorai, Subhajit" userId="S::sgorai2@illinois.edu::c6f3e225-1a0d-4b6d-bccb-2ddec7be01e5" providerId="AD" clId="Web-{C1549B68-4E01-EB84-65DD-22AFD979E22B}" dt="2023-09-18T13:53:25.727" v="154"/>
          <ac:spMkLst>
            <pc:docMk/>
            <pc:sldMk cId="1139499143" sldId="434"/>
            <ac:spMk id="7" creationId="{287190E1-636D-C6CF-D9F6-2CEDDF8C1055}"/>
          </ac:spMkLst>
        </pc:spChg>
      </pc:sldChg>
      <pc:sldChg chg="addSp delSp modSp add">
        <pc:chgData name="Gorai, Subhajit" userId="S::sgorai2@illinois.edu::c6f3e225-1a0d-4b6d-bccb-2ddec7be01e5" providerId="AD" clId="Web-{C1549B68-4E01-EB84-65DD-22AFD979E22B}" dt="2023-09-18T13:53:02.336" v="148" actId="20577"/>
        <pc:sldMkLst>
          <pc:docMk/>
          <pc:sldMk cId="4145730937" sldId="435"/>
        </pc:sldMkLst>
        <pc:spChg chg="del mod">
          <ac:chgData name="Gorai, Subhajit" userId="S::sgorai2@illinois.edu::c6f3e225-1a0d-4b6d-bccb-2ddec7be01e5" providerId="AD" clId="Web-{C1549B68-4E01-EB84-65DD-22AFD979E22B}" dt="2023-09-18T13:52:25.288" v="113"/>
          <ac:spMkLst>
            <pc:docMk/>
            <pc:sldMk cId="4145730937" sldId="435"/>
            <ac:spMk id="2" creationId="{8D1F574C-3ABC-F38A-5AAC-1D08909B6C87}"/>
          </ac:spMkLst>
        </pc:spChg>
        <pc:spChg chg="add del mod">
          <ac:chgData name="Gorai, Subhajit" userId="S::sgorai2@illinois.edu::c6f3e225-1a0d-4b6d-bccb-2ddec7be01e5" providerId="AD" clId="Web-{C1549B68-4E01-EB84-65DD-22AFD979E22B}" dt="2023-09-18T13:52:42.429" v="115"/>
          <ac:spMkLst>
            <pc:docMk/>
            <pc:sldMk cId="4145730937" sldId="435"/>
            <ac:spMk id="5" creationId="{51CE685F-104D-25D4-0F9B-6A9D266AF952}"/>
          </ac:spMkLst>
        </pc:spChg>
        <pc:spChg chg="add mod">
          <ac:chgData name="Gorai, Subhajit" userId="S::sgorai2@illinois.edu::c6f3e225-1a0d-4b6d-bccb-2ddec7be01e5" providerId="AD" clId="Web-{C1549B68-4E01-EB84-65DD-22AFD979E22B}" dt="2023-09-18T13:53:02.336" v="148" actId="20577"/>
          <ac:spMkLst>
            <pc:docMk/>
            <pc:sldMk cId="4145730937" sldId="435"/>
            <ac:spMk id="7" creationId="{87DCE8E3-E37E-F42D-3D49-2BF94B05A771}"/>
          </ac:spMkLst>
        </pc:spChg>
      </pc:sldChg>
      <pc:sldChg chg="modSp add">
        <pc:chgData name="Gorai, Subhajit" userId="S::sgorai2@illinois.edu::c6f3e225-1a0d-4b6d-bccb-2ddec7be01e5" providerId="AD" clId="Web-{C1549B68-4E01-EB84-65DD-22AFD979E22B}" dt="2023-09-18T19:45:45.965" v="225" actId="20577"/>
        <pc:sldMkLst>
          <pc:docMk/>
          <pc:sldMk cId="3861286805" sldId="436"/>
        </pc:sldMkLst>
        <pc:spChg chg="mod">
          <ac:chgData name="Gorai, Subhajit" userId="S::sgorai2@illinois.edu::c6f3e225-1a0d-4b6d-bccb-2ddec7be01e5" providerId="AD" clId="Web-{C1549B68-4E01-EB84-65DD-22AFD979E22B}" dt="2023-09-18T13:51:34.068" v="109" actId="14100"/>
          <ac:spMkLst>
            <pc:docMk/>
            <pc:sldMk cId="3861286805" sldId="436"/>
            <ac:spMk id="2" creationId="{242DED7D-C69D-743B-C46D-82D7195ED343}"/>
          </ac:spMkLst>
        </pc:spChg>
        <pc:spChg chg="mod">
          <ac:chgData name="Gorai, Subhajit" userId="S::sgorai2@illinois.edu::c6f3e225-1a0d-4b6d-bccb-2ddec7be01e5" providerId="AD" clId="Web-{C1549B68-4E01-EB84-65DD-22AFD979E22B}" dt="2023-09-18T17:03:00.839" v="176" actId="14100"/>
          <ac:spMkLst>
            <pc:docMk/>
            <pc:sldMk cId="3861286805" sldId="436"/>
            <ac:spMk id="6" creationId="{DEF63698-287F-F146-6712-BADEBECCD322}"/>
          </ac:spMkLst>
        </pc:spChg>
        <pc:spChg chg="mod">
          <ac:chgData name="Gorai, Subhajit" userId="S::sgorai2@illinois.edu::c6f3e225-1a0d-4b6d-bccb-2ddec7be01e5" providerId="AD" clId="Web-{C1549B68-4E01-EB84-65DD-22AFD979E22B}" dt="2023-09-18T19:45:45.965" v="225" actId="20577"/>
          <ac:spMkLst>
            <pc:docMk/>
            <pc:sldMk cId="3861286805" sldId="436"/>
            <ac:spMk id="57" creationId="{9204B056-C78F-729A-39FA-2D63C4CCE90A}"/>
          </ac:spMkLst>
        </pc:spChg>
        <pc:spChg chg="mod">
          <ac:chgData name="Gorai, Subhajit" userId="S::sgorai2@illinois.edu::c6f3e225-1a0d-4b6d-bccb-2ddec7be01e5" providerId="AD" clId="Web-{C1549B68-4E01-EB84-65DD-22AFD979E22B}" dt="2023-09-18T17:02:35.588" v="175" actId="14100"/>
          <ac:spMkLst>
            <pc:docMk/>
            <pc:sldMk cId="3861286805" sldId="436"/>
            <ac:spMk id="62" creationId="{481D5C99-9DD3-0418-9A46-9D1D518DBB09}"/>
          </ac:spMkLst>
        </pc:spChg>
      </pc:sldChg>
      <pc:sldChg chg="addSp delSp modSp add">
        <pc:chgData name="Gorai, Subhajit" userId="S::sgorai2@illinois.edu::c6f3e225-1a0d-4b6d-bccb-2ddec7be01e5" providerId="AD" clId="Web-{C1549B68-4E01-EB84-65DD-22AFD979E22B}" dt="2023-09-18T17:01:17.867" v="174" actId="14100"/>
        <pc:sldMkLst>
          <pc:docMk/>
          <pc:sldMk cId="419161087" sldId="437"/>
        </pc:sldMkLst>
        <pc:spChg chg="add del mod">
          <ac:chgData name="Gorai, Subhajit" userId="S::sgorai2@illinois.edu::c6f3e225-1a0d-4b6d-bccb-2ddec7be01e5" providerId="AD" clId="Web-{C1549B68-4E01-EB84-65DD-22AFD979E22B}" dt="2023-09-18T13:48:38.705" v="52"/>
          <ac:spMkLst>
            <pc:docMk/>
            <pc:sldMk cId="419161087" sldId="437"/>
            <ac:spMk id="2" creationId="{00000000-0000-0000-0000-000000000000}"/>
          </ac:spMkLst>
        </pc:spChg>
        <pc:spChg chg="add del mod">
          <ac:chgData name="Gorai, Subhajit" userId="S::sgorai2@illinois.edu::c6f3e225-1a0d-4b6d-bccb-2ddec7be01e5" providerId="AD" clId="Web-{C1549B68-4E01-EB84-65DD-22AFD979E22B}" dt="2023-09-18T13:48:16.548" v="29"/>
          <ac:spMkLst>
            <pc:docMk/>
            <pc:sldMk cId="419161087" sldId="437"/>
            <ac:spMk id="5" creationId="{418DE37C-AAC1-D5D9-016B-419DA45096C0}"/>
          </ac:spMkLst>
        </pc:spChg>
        <pc:spChg chg="add del mod">
          <ac:chgData name="Gorai, Subhajit" userId="S::sgorai2@illinois.edu::c6f3e225-1a0d-4b6d-bccb-2ddec7be01e5" providerId="AD" clId="Web-{C1549B68-4E01-EB84-65DD-22AFD979E22B}" dt="2023-09-18T13:48:24.736" v="31"/>
          <ac:spMkLst>
            <pc:docMk/>
            <pc:sldMk cId="419161087" sldId="437"/>
            <ac:spMk id="11" creationId="{577278D6-FCD5-1B1E-E693-8CE7D122AE04}"/>
          </ac:spMkLst>
        </pc:spChg>
        <pc:spChg chg="mod">
          <ac:chgData name="Gorai, Subhajit" userId="S::sgorai2@illinois.edu::c6f3e225-1a0d-4b6d-bccb-2ddec7be01e5" providerId="AD" clId="Web-{C1549B68-4E01-EB84-65DD-22AFD979E22B}" dt="2023-09-18T17:01:17.867" v="174" actId="14100"/>
          <ac:spMkLst>
            <pc:docMk/>
            <pc:sldMk cId="419161087" sldId="437"/>
            <ac:spMk id="13" creationId="{6349C72C-C67E-BDB7-BC8D-27B40999C734}"/>
          </ac:spMkLst>
        </pc:spChg>
        <pc:spChg chg="mod">
          <ac:chgData name="Gorai, Subhajit" userId="S::sgorai2@illinois.edu::c6f3e225-1a0d-4b6d-bccb-2ddec7be01e5" providerId="AD" clId="Web-{C1549B68-4E01-EB84-65DD-22AFD979E22B}" dt="2023-09-18T17:01:10.851" v="172" actId="14100"/>
          <ac:spMkLst>
            <pc:docMk/>
            <pc:sldMk cId="419161087" sldId="437"/>
            <ac:spMk id="14" creationId="{EC4EBEAC-E250-91E0-08F2-01192AC1BA0F}"/>
          </ac:spMkLst>
        </pc:spChg>
        <pc:spChg chg="mod">
          <ac:chgData name="Gorai, Subhajit" userId="S::sgorai2@illinois.edu::c6f3e225-1a0d-4b6d-bccb-2ddec7be01e5" providerId="AD" clId="Web-{C1549B68-4E01-EB84-65DD-22AFD979E22B}" dt="2023-09-18T17:01:13.398" v="173" actId="14100"/>
          <ac:spMkLst>
            <pc:docMk/>
            <pc:sldMk cId="419161087" sldId="437"/>
            <ac:spMk id="15" creationId="{63AD3524-91B1-251A-4108-3FC979133F3D}"/>
          </ac:spMkLst>
        </pc:spChg>
        <pc:spChg chg="add mod">
          <ac:chgData name="Gorai, Subhajit" userId="S::sgorai2@illinois.edu::c6f3e225-1a0d-4b6d-bccb-2ddec7be01e5" providerId="AD" clId="Web-{C1549B68-4E01-EB84-65DD-22AFD979E22B}" dt="2023-09-18T13:53:50.977" v="171" actId="20577"/>
          <ac:spMkLst>
            <pc:docMk/>
            <pc:sldMk cId="419161087" sldId="437"/>
            <ac:spMk id="22" creationId="{5A910257-C2E9-C6FB-C997-E14E4DF57120}"/>
          </ac:spMkLst>
        </pc:spChg>
        <pc:spChg chg="add mod">
          <ac:chgData name="Gorai, Subhajit" userId="S::sgorai2@illinois.edu::c6f3e225-1a0d-4b6d-bccb-2ddec7be01e5" providerId="AD" clId="Web-{C1549B68-4E01-EB84-65DD-22AFD979E22B}" dt="2023-09-18T13:52:06.366" v="111" actId="20577"/>
          <ac:spMkLst>
            <pc:docMk/>
            <pc:sldMk cId="419161087" sldId="437"/>
            <ac:spMk id="24" creationId="{2144066D-B4EC-78E7-6536-C69852682A49}"/>
          </ac:spMkLst>
        </pc:spChg>
      </pc:sldChg>
      <pc:sldMasterChg chg="modSldLayout">
        <pc:chgData name="Gorai, Subhajit" userId="S::sgorai2@illinois.edu::c6f3e225-1a0d-4b6d-bccb-2ddec7be01e5" providerId="AD" clId="Web-{C1549B68-4E01-EB84-65DD-22AFD979E22B}" dt="2023-09-18T13:47:28.859" v="4"/>
        <pc:sldMasterMkLst>
          <pc:docMk/>
          <pc:sldMasterMk cId="0" sldId="2147483648"/>
        </pc:sldMasterMkLst>
        <pc:sldLayoutChg chg="replI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0" sldId="2147483648"/>
            <pc:sldLayoutMk cId="4259000546" sldId="2147483672"/>
          </pc:sldLayoutMkLst>
        </pc:sldLayoutChg>
        <pc:sldLayoutChg chg="replI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0" sldId="2147483648"/>
            <pc:sldLayoutMk cId="2009631133" sldId="2147483673"/>
          </pc:sldLayoutMkLst>
        </pc:sldLayoutChg>
        <pc:sldLayoutChg chg="replI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0" sldId="2147483648"/>
            <pc:sldLayoutMk cId="3623471133" sldId="2147483674"/>
          </pc:sldLayoutMkLst>
        </pc:sldLayoutChg>
        <pc:sldLayoutChg chg="replI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0" sldId="2147483648"/>
            <pc:sldLayoutMk cId="1296371724" sldId="2147483675"/>
          </pc:sldLayoutMkLst>
        </pc:sldLayoutChg>
      </pc:sldMasterChg>
      <pc:sldMasterChg chg="add addSldLayout">
        <pc:chgData name="Gorai, Subhajit" userId="S::sgorai2@illinois.edu::c6f3e225-1a0d-4b6d-bccb-2ddec7be01e5" providerId="AD" clId="Web-{C1549B68-4E01-EB84-65DD-22AFD979E22B}" dt="2023-09-18T13:47:28.859" v="4"/>
        <pc:sldMasterMkLst>
          <pc:docMk/>
          <pc:sldMasterMk cId="2460954070" sldId="2147483660"/>
        </pc:sldMasterMkLst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">
          <pc:chgData name="Gorai, Subhajit" userId="S::sgorai2@illinois.edu::c6f3e225-1a0d-4b6d-bccb-2ddec7be01e5" providerId="AD" clId="Web-{C1549B68-4E01-EB84-65DD-22AFD979E22B}" dt="2023-09-18T13:47:28.859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26">
            <a:extLst>
              <a:ext uri="{FF2B5EF4-FFF2-40B4-BE49-F238E27FC236}">
                <a16:creationId xmlns:a16="http://schemas.microsoft.com/office/drawing/2014/main" id="{7F562E13-E508-21E7-EEE9-8FD27FCC21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1027">
            <a:extLst>
              <a:ext uri="{FF2B5EF4-FFF2-40B4-BE49-F238E27FC236}">
                <a16:creationId xmlns:a16="http://schemas.microsoft.com/office/drawing/2014/main" id="{40E86B7B-B7CA-CBF2-32D0-32198FCA84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1028">
            <a:extLst>
              <a:ext uri="{FF2B5EF4-FFF2-40B4-BE49-F238E27FC236}">
                <a16:creationId xmlns:a16="http://schemas.microsoft.com/office/drawing/2014/main" id="{430693A7-9A10-5D9C-1BE3-8FE4EE6DE69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1029">
            <a:extLst>
              <a:ext uri="{FF2B5EF4-FFF2-40B4-BE49-F238E27FC236}">
                <a16:creationId xmlns:a16="http://schemas.microsoft.com/office/drawing/2014/main" id="{A3605EC4-8B68-8BF2-F3BA-DB819D8CAC4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9DDFEBE9-FD3C-41DD-864B-9647F42376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2T17:23:41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19394 3228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10107 10874 0 0 0,'0'8'0'0'0,"0"10"0"0"0,0 10 0 0 0,0 7 0 0 0,0 7 0 0 0,0 3 0 0 0,0 1 0 0 0,0 1 0 0 0,0 1 0 0 0,0-1 0 0 0,0-1 0 0 0,0 0 0 0 0,0 0 0 0 0,0 0 0 0 0,0-1 0 0 0,0 0 0 0 0,8 0 0 0 0,2 1 0 0 0,0-1 0 0 0,-2 1 0 0 0,5-1 0 0 0,1 0 0 0 0,-3 1 0 0 0,6-9 0 0 0,-1-2 0 0 0,-4 1 0 0 0,6 1 0 0 0,-2 3 0 0 0,4 2 0 0 0,7 1 0 0 0,7 2 0 0 0,-3 0 0 0 0,1-6 0 0 0,-5-4 0 0 0,2-7 0 0 0,-6 0 0 0 0,2-5 0 0 0,4-8 0 0 0,-3 3 0 0 0,3-2 0 0 0,-5 4 0 0 0,2-2 0 0 0,4-3 0 0 0,4 3 0 0 0,5-2 0 0 0,3-2 0 0 0,3-5 0 0 0,0-4 0 0 0,1-2 0 0 0,1-2 0 0 0,-2-1 0 0 0,-14-1 0 0 0,-21 0 0 0 0,-20 0 0 0 0,-15 1 0 0 0,-13 0 0 0 0,-5 7 0 0 0,-5 3 0 0 0,-2 0 0 0 0,1-2 0 0 0,0-3 0 0 0,2-1 0 0 0,-1-2 0 0 0,2-1 0 0 0,0-1 0 0 0,1-1 0 0 0,-1 1 0 0 0,17-1 0 0 0,19 1 0 0 0,21 0 0 0 0,15 0 0 0 0,11 0 0 0 0,7 0 0 0 0,4 0 0 0 0,9 0 0 0 0,2 0 0 0 0,0 0 0 0 0,-3 0 0 0 0,-3 0 0 0 0,-4 0 0 0 0,-2 0 0 0 0,0 0 0 0 0,-10-8 0 0 0,-10-10 0 0 0,-10-10 0 0 0,-16 1 0 0 0,-15-5 0 0 0,-13 5 0 0 0,-2-1 0 0 0,-4-5 0 0 0,4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10107 10958 0 0 0,'0'-8'0'0'0,"0"6"0"0"0,0 10 0 0 0,0 12 0 0 0,0 10 0 0 0,0 8 0 0 0,0 5 0 0 0,0 3 0 0 0,0 1 0 0 0,0 0 0 0 0,0 1 0 0 0,0-1 0 0 0,0-1 0 0 0,0 1 0 0 0,0-2 0 0 0,0 0 0 0 0,0 1 0 0 0,0-1 0 0 0,0 0 0 0 0,0 1 0 0 0,0-1 0 0 0,0 1 0 0 0,0-1 0 0 0,8 0 0 0 0,2 0 0 0 0,0 0 0 0 0,6 1 0 0 0,-1-1 0 0 0,6 1 0 0 0,0-1 0 0 0,2 1 0 0 0,-1-1 0 0 0,2-7 0 0 0,-2-4 0 0 0,3-6 0 0 0,-3 0 0 0 0,2-6 0 0 0,5 2 0 0 0,5 4 0 0 0,5-2 0 0 0,-4 1 0 0 0,-1-3 0 0 0,1-6 0 0 0,-4 2 0 0 0,0-3 0 0 0,-6 4 0 0 0,1-2 0 0 0,4-4 0 0 0,-4 3 0 0 0,3-2 0 0 0,2-3 0 0 0,-2 4 0 0 0,-15-2 0 0 0,-18-2 0 0 0,-15-4 0 0 0,-12-4 0 0 0,-17-2 0 0 0,-7-2 0 0 0,-3-1 0 0 0,1 0 0 0 0,4-1 0 0 0,2 1 0 0 0,1-1 0 0 0,3 0 0 0 0,9-6 0 0 0,18-4 0 0 0,21 1 0 0 0,18 2 0 0 0,12 3 0 0 0,10 1 0 0 0,6 3 0 0 0,2 0 0 0 0,-1 1 0 0 0,2 0 0 0 0,-2 1 0 0 0,-1-1 0 0 0,-1 0 0 0 0,1 0 0 0 0,-2 0 0 0 0,1 1 0 0 0,-9-9 0 0 0,-2-2 0 0 0,-8-8 0 0 0,-7-7 0 0 0,-16-1 0 0 0,-8-3 0 0 0,-11 3 0 0 0,-3-1 0 0 0,1-4 0 0 0,-4 3 0 0 0,2 6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10166 10901 0 0 0,'-8'0'0'0'0,"-10"0"0"0"0,-9 8 0 0 0,-1 10 0 0 0,5 9 0 0 0,5 9 0 0 0,8 6 0 0 0,3 2 0 0 0,5 2 0 0 0,1 2 0 0 0,2 7 0 0 0,0 2 0 0 0,1-1 0 0 0,-1-2 0 0 0,-1 6 0 0 0,1-1 0 0 0,-1-2 0 0 0,0 4 0 0 0,0 1 0 0 0,0-4 0 0 0,0-4 0 0 0,0 6 0 0 0,8-2 0 0 0,2 7 0 0 0,0-2 0 0 0,6-3 0 0 0,-1-3 0 0 0,-1 2 0 0 0,-4 0 0 0 0,3-2 0 0 0,1 4 0 0 0,-2 0 0 0 0,3-4 0 0 0,0 6 0 0 0,6-2 0 0 0,-2-3 0 0 0,-3-3 0 0 0,3 3 0 0 0,-2 1 0 0 0,4-2 0 0 0,-2-4 0 0 0,5-10 0 0 0,4-6 0 0 0,-2 0 0 0 0,-4 0 0 0 0,0-5 0 0 0,5-1 0 0 0,-2 2 0 0 0,2-4 0 0 0,4-7 0 0 0,-2-1 0 0 0,-16-3 0 0 0,-16-3 0 0 0,-16-7 0 0 0,-11-3 0 0 0,-11-3 0 0 0,-4-9 0 0 0,-2-4 0 0 0,6-7 0 0 0,2-1 0 0 0,1-5 0 0 0,-1 1 0 0 0,5-2 0 0 0,2 2 0 0 0,-2-1 0 0 0,-2 1 0 0 0,3-1 0 0 0,2 2 0 0 0,12 6 0 0 0,18 5 0 0 0,16 12 0 0 0,15 6 0 0 0,8 2 0 0 0,6-1 0 0 0,4-1 0 0 0,0-3 0 0 0,1-1 0 0 0,0-1 0 0 0,-2-2 0 0 0,-1 0 0 0 0,1 0 0 0 0,-10-8 0 0 0,-9-10 0 0 0,-11-11 0 0 0,-7-6 0 0 0,-6-7 0 0 0,-3 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10233 10901 0 0 0,'-8'0'0'0'0,"-10"0"0"0"0,-10 8 0 0 0,-8 10 0 0 0,-5 2 0 0 0,-3 5 0 0 0,5 7 0 0 0,1-4 0 0 0,9 3 0 0 0,7 4 0 0 0,10 2 0 0 0,5 4 0 0 0,4 2 0 0 0,-5 1 0 0 0,-1 2 0 0 0,1 0 0 0 0,1 0 0 0 0,4 0 0 0 0,0 0 0 0 0,1 0 0 0 0,2-1 0 0 0,0 0 0 0 0,1 1 0 0 0,-1-1 0 0 0,0 1 0 0 0,1-1 0 0 0,-1 0 0 0 0,0 1 0 0 0,0-1 0 0 0,0 0 0 0 0,0 0 0 0 0,0 1 0 0 0,0-1 0 0 0,0 1 0 0 0,0-1 0 0 0,0 1 0 0 0,0-1 0 0 0,0 8 0 0 0,0 2 0 0 0,8 1 0 0 0,2-3 0 0 0,-1-2 0 0 0,0-2 0 0 0,4-2 0 0 0,1-1 0 0 0,-3 0 0 0 0,-2-1 0 0 0,4-1 0 0 0,1 1 0 0 0,5 0 0 0 0,-1 1 0 0 0,5-1 0 0 0,5 0 0 0 0,7 0 0 0 0,-4 0 0 0 0,2 1 0 0 0,2-1 0 0 0,-4 1 0 0 0,-1-1 0 0 0,3-8 0 0 0,-3-1 0 0 0,-1-9 0 0 0,-4 1 0 0 0,1-6 0 0 0,-4 2 0 0 0,2-4 0 0 0,5 3 0 0 0,5-2 0 0 0,4-6 0 0 0,-4 3 0 0 0,0-1 0 0 0,2-4 0 0 0,2 3 0 0 0,3 0 0 0 0,-13-4 0 0 0,-20-3 0 0 0,-19-4 0 0 0,-14-2 0 0 0,-19-1 0 0 0,-10-2 0 0 0,-4-1 0 0 0,2 0 0 0 0,-7 0 0 0 0,0 1 0 0 0,4 0 0 0 0,4-1 0 0 0,3 1 0 0 0,3 0 0 0 0,2 0 0 0 0,17 0 0 0 0,21 0 0 0 0,20 0 0 0 0,15 0 0 0 0,13 0 0 0 0,5 0 0 0 0,4 0 0 0 0,1 0 0 0 0,1 0 0 0 0,-1 0 0 0 0,-2 0 0 0 0,0 0 0 0 0,0 0 0 0 0,-2 0 0 0 0,0 0 0 0 0,0 0 0 0 0,-7-8 0 0 0,-10-10 0 0 0,-11-9 0 0 0,-7-9 0 0 0,-14-5 0 0 0,-6-4 0 0 0,-1-1 0 0 0,-6 6 0 0 0,-1 18 0 0 0,3 13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12267 10901 0 0 0,'0'8'0'0'0,"0"10"0"0"0,0 9 0 0 0,0 9 0 0 0,-8 6 0 0 0,-2 2 0 0 0,-8 11 0 0 0,0 2 0 0 0,-4 0 0 0 0,-8 6 0 0 0,3-1 0 0 0,-3-3 0 0 0,-3 5 0 0 0,-5 6 0 0 0,5-1 0 0 0,1-5 0 0 0,4 3 0 0 0,1-3 0 0 0,4-4 0 0 0,-2-5 0 0 0,4-4 0 0 0,5-3 0 0 0,-2-2 0 0 0,2 7 0 0 0,-4-6 0 0 0,1-3 0 0 0,4 6 0 0 0,-3 3 0 0 0,1 0 0 0 0,4-2 0 0 0,-4-2 0 0 0,2 8 0 0 0,-6 0 0 0 0,2-2 0 0 0,4-2 0 0 0,-4 6 0 0 0,3 0 0 0 0,2 6 0 0 0,-2-2 0 0 0,0-2 0 0 0,3-5 0 0 0,-3 4 0 0 0,0 0 0 0 0,3-4 0 0 0,-3-2 0 0 0,-1 4 0 0 0,4 0 0 0 0,-3-2 0 0 0,0 5 0 0 0,-20 39 0 0 0,-4 9 0 0 0,-2 2 0 0 0,5-10 0 0 0,9-15 0 0 0,2-14 0 0 0,5-12 0 0 0,-2-7 0 0 0,5-7 0 0 0,-5-2 0 0 0,3-2 0 0 0,-3 1 0 0 0,2 0 0 0 0,6 0 0 0 0,-4-6 0 0 0,2-2 0 0 0,4 0 0 0 0,-4-6 0 0 0,2 1 0 0 0,2 2 0 0 0,-4-4 0 0 0,2 1 0 0 0,3 3 0 0 0,-6-4 0 0 0,3 2 0 0 0,-6 2 0 0 0,2 5 0 0 0,-4-5 0 0 0,-6-1 0 0 0,2 4 0 0 0,-1 2 0 0 0,-5-4 0 0 0,-4 0 0 0 0,-4 1 0 0 0,-1 4 0 0 0,-3 1 0 0 0,0 4 0 0 0,-2 1 0 0 0,1-7 0 0 0,-8-1 0 0 0,-2 0 0 0 0,1 2 0 0 0,1 2 0 0 0,-5 2 0 0 0,1 2 0 0 0,1-7 0 0 0,-6-2 0 0 0,3 1 0 0 0,1-6 0 0 0,-3 0 0 0 0,0 3 0 0 0,-4 3 0 0 0,2 3 0 0 0,-5-5 0 0 0,2 0 0 0 0,-2 1 0 0 0,2 3 0 0 0,-3-5 0 0 0,3-1 0 0 0,5 2 0 0 0,-2-4 0 0 0,2-1 0 0 0,-4 4 0 0 0,2-5 0 0 0,3 2 0 0 0,5 2 0 0 0,-4-4 0 0 0,2 2 0 0 0,2-6 0 0 0,2 3 0 0 0,4-6 0 0 0,2-4 0 0 0,-6 2 0 0 0,-1-3 0 0 0,0 4 0 0 0,2-1 0 0 0,2-4 0 0 0,3 3 0 0 0,1-1 0 0 0,1-4 0 0 0,1-4 0 0 0,8 4 0 0 0,2 0 0 0 0,0-2 0 0 0,-2-4 0 0 0,-2-1 0 0 0,-3-3 0 0 0,-2-3 0 0 0,0 0 0 0 0,6 8 0 0 0,2 2 0 0 0,0-1 0 0 0,-1-2 0 0 0,-4 6 0 0 0,-1 1 0 0 0,-1-3 0 0 0,-2-2 0 0 0,0-3 0 0 0,-1-3 0 0 0,0-2 0 0 0,8 7 0 0 0,3 2 0 0 0,-1-1 0 0 0,-2-1 0 0 0,-1-3 0 0 0,-3-2 0 0 0,-2-2 0 0 0,0 0 0 0 0,6 7 0 0 0,18 1 0 0 0,20 1 0 0 0,17 5 0 0 0,15 1 0 0 0,8 4 0 0 0,6 0 0 0 0,2-4 0 0 0,2-5 0 0 0,-9 4 0 0 0,-3 0 0 0 0,0 3 0 0 0,0 1 0 0 0,2 3 0 0 0,2-1 0 0 0,2-5 0 0 0,-7 3 0 0 0,-18-2 0 0 0,-19-3 0 0 0,-18-5 0 0 0,-13-3 0 0 0,-2-11 0 0 0,-2-4 0 0 0,-3-9 0 0 0,-3-1 0 0 0,-3 2 0 0 0,-1-2 0 0 0,-1-7 0 0 0,1 1 0 0 0,-1 5 0 0 0,8-1 0 0 0,2 2 0 0 0,8-4 0 0 0,8-4 0 0 0,8-6 0 0 0,6-6 0 0 0,3-3 0 0 0,12 6 0 0 0,9 0 0 0 0,12 7 0 0 0,7 9 0 0 0,6 6 0 0 0,3 0 0 0 0,1 1 0 0 0,-7-5 0 0 0,-4 1 0 0 0,2 3 0 0 0,0 4 0 0 0,-5-3 0 0 0,-1-1 0 0 0,-5-5 0 0 0,-1 1 0 0 0,-12 3 0 0 0,-8 12 0 0 0,-13 6 0 0 0,-5 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12421 10874 0 0 0,'-7'8'0'0'0,"-4"10"0"0"0,-6 2 0 0 0,-1 5 0 0 0,-5 7 0 0 0,-7 5 0 0 0,-5 4 0 0 0,3 2 0 0 0,-1 3 0 0 0,-2 1 0 0 0,-4-1 0 0 0,-2 1 0 0 0,-2-2 0 0 0,-1 2 0 0 0,-2-1 0 0 0,1-1 0 0 0,-1 0 0 0 0,0 0 0 0 0,8 1 0 0 0,3-1 0 0 0,-1 1 0 0 0,-2-1 0 0 0,6 0 0 0 0,0-7 0 0 0,-1-3 0 0 0,3 1 0 0 0,1 1 0 0 0,4 3 0 0 0,7 2 0 0 0,-1 1 0 0 0,2 2 0 0 0,-3 0 0 0 0,1 1 0 0 0,-3-8 0 0 0,2-2 0 0 0,-4 0 0 0 0,3 1 0 0 0,-3 10 0 0 0,2 6 0 0 0,5 0 0 0 0,-1-8 0 0 0,0-4 0 0 0,-2-2 0 0 0,1 9 0 0 0,4 3 0 0 0,4 0 0 0 0,-3 1 0 0 0,0-2 0 0 0,-4-2 0 0 0,0 0 0 0 0,3-2 0 0 0,-3 0 0 0 0,1-1 0 0 0,-4 0 0 0 0,2 0 0 0 0,3 0 0 0 0,-3 0 0 0 0,3 1 0 0 0,-5-1 0 0 0,1 0 0 0 0,-3-7 0 0 0,3-3 0 0 0,-4 0 0 0 0,2 3 0 0 0,-3 2 0 0 0,4 2 0 0 0,-4 1 0 0 0,-3 1 0 0 0,-7-6 0 0 0,-4-2 0 0 0,5 0 0 0 0,-1 1 0 0 0,-1 4 0 0 0,-2 1 0 0 0,-2 1 0 0 0,-3 2 0 0 0,6 0 0 0 0,3 1 0 0 0,-2 0 0 0 0,-3-8 0 0 0,0-3 0 0 0,4 1 0 0 0,1 2 0 0 0,-1-6 0 0 0,-2 0 0 0 0,-3 1 0 0 0,-3 4 0 0 0,7 3 0 0 0,2-6 0 0 0,-2 0 0 0 0,-3 1 0 0 0,0-5 0 0 0,-4 0 0 0 0,-1 3 0 0 0,-1 3 0 0 0,0-4 0 0 0,-1-1 0 0 0,0 4 0 0 0,0 2 0 0 0,1 3 0 0 0,-9 3 0 0 0,-1-6 0 0 0,-1-3 0 0 0,3 2 0 0 0,2 2 0 0 0,2-5 0 0 0,2-1 0 0 0,1 2 0 0 0,1-4 0 0 0,0-1 0 0 0,0-4 0 0 0,0 1 0 0 0,0-4 0 0 0,0 2 0 0 0,0-3 0 0 0,0 2 0 0 0,-1-2 0 0 0,1 3 0 0 0,-1-3 0 0 0,1 3 0 0 0,-1 4 0 0 0,1-1 0 0 0,0-6 0 0 0,0 1 0 0 0,-1-3 0 0 0,1-5 0 0 0,-1 3 0 0 0,1-1 0 0 0,-1 4 0 0 0,1-1 0 0 0,0-4 0 0 0,7 3 0 0 0,4-1 0 0 0,-2 4 0 0 0,-2 6 0 0 0,-2-2 0 0 0,-2 4 0 0 0,-1-5 0 0 0,-1 3 0 0 0,-2-4 0 0 0,8 2 0 0 0,2-4 0 0 0,0 3 0 0 0,-1 5 0 0 0,-3-2 0 0 0,-2-7 0 0 0,-2 2 0 0 0,0 5 0 0 0,-2-2 0 0 0,1-7 0 0 0,-1-4 0 0 0,8 2 0 0 0,3-2 0 0 0,-1-3 0 0 0,6 5 0 0 0,0-2 0 0 0,-2-1 0 0 0,-4 3 0 0 0,-3-1 0 0 0,5 6 0 0 0,1-2 0 0 0,-3-3 0 0 0,6 3 0 0 0,0-2 0 0 0,-3-4 0 0 0,5 4 0 0 0,-1-1 0 0 0,4-11 0 0 0,7-14 0 0 0,6-14 0 0 0,5-10 0 0 0,12-6 0 0 0,5-6 0 0 0,8-3 0 0 0,9 8 0 0 0,0 2 0 0 0,3 8 0 0 0,-4 1 0 0 0,2 6 0 0 0,4-1 0 0 0,-5 11 0 0 0,-5 15 0 0 0,-7 16 0 0 0,-7 12 0 0 0,-3 9 0 0 0,-4 5 0 0 0,-9-4 0 0 0,-4-3 0 0 0,1 2 0 0 0,-6-7 0 0 0,1 0 0 0 0,-6 1 0 0 0,2 4 0 0 0,-4-6 0 0 0,10-15 0 0 0,14-10 0 0 0,17-6 0 0 0,4-11 0 0 0,6-4 0 0 0,7 0 0 0 0,5 5 0 0 0,3 2 0 0 0,3 3 0 0 0,1 2 0 0 0,1-6 0 0 0,0-1 0 0 0,-1 1 0 0 0,0 2 0 0 0,-8 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3413 9181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4286 8520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5133 8599 0 0 0,'0'8'0'0'0,"0"2"0"0"0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5133 8625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2T17:23:41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21906 4128 0 0 0,'-4'0'0'0'0,"-1"0"0"0"0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5133 8625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6932 8361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6932 8361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6932 8361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6932 8361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8395 9446 0 0 0,'-8'0'0'0'0,"-2"0"0"0"0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7813 9234 0 0 0,'-8'0'0'0'0,"-2"0"0"0"0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5027 9022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5292 8546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5292 8546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6242 14952 0 0 0,'0'-16'0'0'0,"0"-20"0"0"0,0-19 0 0 0,0-24 0 0 0,0-29 0 0 0,0-27 0 0 0,0-22 0 0 0,0-22 0 0 0,0-4 0 0 0,0-2 0 0 0,0 15 0 0 0,0 22 0 0 0,0 11 0 0 0,0 23 0 0 0,-8 15 0 0 0,-2 9 0 0 0,-8 11 0 0 0,-7 12 0 0 0,-9 10 0 0 0,2 7 0 0 0,0 11 0 0 0,4 5 0 0 0,-1 1 0 0 0,-2 5 0 0 0,-5 1 0 0 0,-3 4 0 0 0,5-1 0 0 0,0 3 0 0 0,-1 5 0 0 0,-3-2 0 0 0,5-6 0 0 0,0 1 0 0 0,0 5 0 0 0,3-3 0 0 0,8 11 0 0 0,7 13 0 0 0,14 15 0 0 0,8 12 0 0 0,2 9 0 0 0,7 5 0 0 0,2 3 0 0 0,-4 1 0 0 0,-3-16 0 0 0,-3-20 0 0 0,-5-20 0 0 0,0-17 0 0 0,-3-11 0 0 0,0-8 0 0 0,-1-3 0 0 0,0-3 0 0 0,0 1 0 0 0,1 0 0 0 0,7 9 0 0 0,11 11 0 0 0,33 26 0 0 0,8 21 0 0 0,1 8 0 0 0,-1-2 0 0 0,-12 5 0 0 0,-5-4 0 0 0,-10-6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3784 8361 0 0 0,'8'0'0'0'0,"1"0"0"0"0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3738 8361 0 0 0,'-8'8'0'0'0,"-2"2"0"0"0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3704 8387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5953 15984 0 0 0,'8'0'0'0'0,"10"-9"0"0"0,9-9 0 0 0,9-17 0 0 0,13-26 0 0 0,14-26 0 0 0,4-29 0 0 0,5-17 0 0 0,7-26 0 0 0,-10-16 0 0 0,-10-16 0 0 0,1-16 0 0 0,-2-10 0 0 0,-11-7 0 0 0,-6-4 0 0 0,-9-1 0 0 0,-11 6 0 0 0,-9 3 0 0 0,-6 9 0 0 0,-4 1 0 0 0,-3 13 0 0 0,0 17 0 0 0,-2 0 0 0 0,1 17 0 0 0,1-4 0 0 0,0 11 0 0 0,1 17 0 0 0,-1 9 0 0 0,1 12 0 0 0,0 9 0 0 0,0 8 0 0 0,0 14 0 0 0,1 15 0 0 0,-1 10 0 0 0,0 9 0 0 0,0 6 0 0 0,0 2 0 0 0,0 3 0 0 0,-8 6 0 0 0,-2 4 0 0 0,-8-2 0 0 0,-8 6 0 0 0,1-1 0 0 0,-4 5 0 0 0,-4 6 0 0 0,-5 7 0 0 0,4 13 0 0 0,9 13 0 0 0,8 12 0 0 0,7 9 0 0 0,12 6 0 0 0,7 5 0 0 0,2 0 0 0 0,-2 1 0 0 0,-2 0 0 0 0,-2-1 0 0 0,-2 0 0 0 0,-2-1 0 0 0,7-7 0 0 0,3-4 0 0 0,-2-15 0 0 0,-2-18 0 0 0,6-11 0 0 0,1-10 0 0 0,-2-10 0 0 0,-4-8 0 0 0,-3-6 0 0 0,-1-2 0 0 0,-3-2 0 0 0,-1 0 0 0 0,0-1 0 0 0,0 1 0 0 0,6 1 0 0 0,12 7 0 0 0,9 12 0 0 0,1 16 0 0 0,3 19 0 0 0,-4 16 0 0 0,-6 12 0 0 0,1 6 0 0 0,4-3 0 0 0,5 7 0 0 0,6 4 0 0 0,4 0 0 0 0,2 0 0 0 0,3-1 0 0 0,0-9 0 0 0,-7-3 0 0 0,-3-8 0 0 0,0-9 0 0 0,-6-8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5953 16444 0 0 0,'8'0'0'0'0,"10"0"0"0"0,18 0 0 0 0,17 0 0 0 0,23 0 0 0 0,23-8 0 0 0,17-17 0 0 0,19-14 0 0 0,18-13 0 0 0,6-16 0 0 0,7-10 0 0 0,6-7 0 0 0,12-13 0 0 0,14-13 0 0 0,3-18 0 0 0,7-11 0 0 0,-2-11 0 0 0,-4-5 0 0 0,-14-5 0 0 0,-8-7 0 0 0,-19 2 0 0 0,-14 7 0 0 0,-8 6 0 0 0,-14 6 0 0 0,-4 6 0 0 0,-7 3 0 0 0,-7 3 0 0 0,0 0 0 0 0,-9 15 0 0 0,1-9 0 0 0,0-8 0 0 0,-11 6 0 0 0,-11 9 0 0 0,-3-6 0 0 0,0 4 0 0 0,-4 7 0 0 0,-6 9 0 0 0,-7 6 0 0 0,-5 6 0 0 0,-3 3 0 0 0,-3 3 0 0 0,-2 1 0 0 0,0 0 0 0 0,0 7 0 0 0,1 3 0 0 0,-9-1 0 0 0,-1 5 0 0 0,0 8 0 0 0,-5 0 0 0 0,-1 4 0 0 0,-4 4 0 0 0,1 5 0 0 0,-5 4 0 0 0,3 3 0 0 0,-3 1 0 0 0,-6 1 0 0 0,3 1 0 0 0,-1 0 0 0 0,3-1 0 0 0,0 0 0 0 0,2 0 0 0 0,-2 0 0 0 0,-3 0 0 0 0,2 7 0 0 0,-2 3 0 0 0,-4 0 0 0 0,-4-3 0 0 0,4-2 0 0 0,0-2 0 0 0,-2-1 0 0 0,4-2 0 0 0,0 0 0 0 0,-2-1 0 0 0,-12 8 0 0 0,-13 10 0 0 0,-5 18 0 0 0,-7 10 0 0 0,-7 13 0 0 0,1 13 0 0 0,-1 8 0 0 0,-4 7 0 0 0,-3-4 0 0 0,-3 1 0 0 0,-3-1 0 0 0,8 3 0 0 0,0 2 0 0 0,0 1 0 0 0,-2 2 0 0 0,-2 0 0 0 0,5 0 0 0 0,1-6 0 0 0,7-4 0 0 0,7 1 0 0 0,1-6 0 0 0,1-1 0 0 0,14-4 0 0 0,14-15 0 0 0,13-17 0 0 0,11-22 0 0 0,14-14 0 0 0,7-8 0 0 0,3-11 0 0 0,-3-1 0 0 0,-1 1 0 0 0,-3-4 0 0 0,-2 2 0 0 0,-2 4 0 0 0,-1 3 0 0 0,-8 6 0 0 0,-4 10 0 0 0,1 4 0 0 0,-5 2 0 0 0,-1-2 0 0 0,2-2 0 0 0,5-2 0 0 0,3 7 0 0 0,3-1 0 0 0,2 8 0 0 0,-7 15 0 0 0,-9 17 0 0 0,-10 16 0 0 0,-7 12 0 0 0,-7 9 0 0 0,-2 3 0 0 0,-4 3 0 0 0,-7-6 0 0 0,-3-4 0 0 0,0 0 0 0 0,3 1 0 0 0,3 2 0 0 0,2 1 0 0 0,2 2 0 0 0,1 1 0 0 0,1 0 0 0 0,0 1 0 0 0,1-1 0 0 0,-1 1 0 0 0,1-1 0 0 0,-1 1 0 0 0,1 0 0 0 0,-1-1 0 0 0,0-15 0 0 0,0-13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6180 14750 0 0 0,'0'-8'0'0'0,"0"-10"0"0"0,0-10 0 0 0,0-14 0 0 0,0-10 0 0 0,0-10 0 0 0,0-3 0 0 0,0 2 0 0 0,0 5 0 0 0,0 3 0 0 0,0 4 0 0 0,0 3 0 0 0,0 2 0 0 0,0 1 0 0 0,0 0 0 0 0,0 1 0 0 0,0-1 0 0 0,0 1 0 0 0,-8-1 0 0 0,-2 0 0 0 0,0-1 0 0 0,2 1 0 0 0,-6 7 0 0 0,1 3 0 0 0,1-1 0 0 0,-4-1 0 0 0,0-3 0 0 0,-5-2 0 0 0,2-2 0 0 0,-4-7 0 0 0,1-6 0 0 0,-2 2 0 0 0,2 2 0 0 0,5 1 0 0 0,-2 11 0 0 0,2 3 0 0 0,4 2 0 0 0,-3 6 0 0 0,0 1 0 0 0,3-3 0 0 0,5-3 0 0 0,-6 4 0 0 0,2 0 0 0 0,1-3 0 0 0,3-3 0 0 0,-5 4 0 0 0,0 1 0 0 0,2-2 0 0 0,-5-4 0 0 0,1-2 0 0 0,2-2 0 0 0,-4 6 0 0 0,1 16 0 0 0,3 20 0 0 0,4 17 0 0 0,3 14 0 0 0,11 10 0 0 0,4 4 0 0 0,1 3 0 0 0,6 2 0 0 0,0-1 0 0 0,-1-1 0 0 0,3-1 0 0 0,-2-1 0 0 0,-2 1 0 0 0,4-2 0 0 0,-3 1 0 0 0,6-9 0 0 0,-2-2 0 0 0,-3-15 0 0 0,-6-19 0 0 0,-3-16 0 0 0,-3-15 0 0 0,-3-9 0 0 0,-1-6 0 0 0,-9-3 0 0 0,-2 0 0 0 0,1-1 0 0 0,-6 8 0 0 0,-1 4 0 0 0,4 0 0 0 0,-5 6 0 0 0,1 2 0 0 0,4-3 0 0 0,-4-4 0 0 0,8 5 0 0 0,15 7 0 0 0,12 8 0 0 0,12 15 0 0 0,9 7 0 0 0,-3 10 0 0 0,0 2 0 0 0,-6 7 0 0 0,0-2 0 0 0,3-5 0 0 0,-6 3 0 0 0,3-2 0 0 0,-6-5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6122 14777 0 0 0,'0'-7'0'0'0,"0"-11"0"0"0,0-10 0 0 0,0-7 0 0 0,0-22 0 0 0,0-16 0 0 0,0-11 0 0 0,0-15 0 0 0,0 2 0 0 0,0 3 0 0 0,0-7 0 0 0,0-1 0 0 0,0 9 0 0 0,0 4 0 0 0,0 11 0 0 0,0 10 0 0 0,0 9 0 0 0,0 7 0 0 0,0 5 0 0 0,-8 2 0 0 0,-2 1 0 0 0,0 1 0 0 0,3-1 0 0 0,-7 8 0 0 0,1 2 0 0 0,1-1 0 0 0,-5-2 0 0 0,1-2 0 0 0,-4-3 0 0 0,1-2 0 0 0,3-1 0 0 0,-3-1 0 0 0,2 1 0 0 0,3-1 0 0 0,-3 0 0 0 0,1 0 0 0 0,4 1 0 0 0,3 0 0 0 0,3-1 0 0 0,-4 8 0 0 0,-1 3 0 0 0,1 0 0 0 0,-5 5 0 0 0,-7 1 0 0 0,-2 12 0 0 0,6 17 0 0 0,3 17 0 0 0,7 12 0 0 0,10 2 0 0 0,7 3 0 0 0,0 4 0 0 0,0 2 0 0 0,-3 4 0 0 0,-1 0 0 0 0,5-6 0 0 0,2-3 0 0 0,-2 2 0 0 0,6-7 0 0 0,-1-15 0 0 0,-2-19 0 0 0,-4-15 0 0 0,-3-13 0 0 0,-3-9 0 0 0,-9-5 0 0 0,-3-2 0 0 0,-9-1 0 0 0,-1 1 0 0 0,2 0 0 0 0,14 8 0 0 0,12 12 0 0 0,15 17 0 0 0,9 19 0 0 0,8 8 0 0 0,4 9 0 0 0,2 0 0 0 0,-7 4 0 0 0,-1-4 0 0 0,-9-5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6008 14843 0 0 0,'0'-8'0'0'0,"0"-10"0"0"0,0-17 0 0 0,0-11 0 0 0,0-13 0 0 0,0-4 0 0 0,8-6 0 0 0,2-16 0 0 0,7 0 0 0 0,2-1 0 0 0,4-2 0 0 0,7-1 0 0 0,-3-9 0 0 0,3 5 0 0 0,-5 3 0 0 0,2 1 0 0 0,-4 1 0 0 0,-5-2 0 0 0,0 1 0 0 0,-1 7 0 0 0,-4 10 0 0 0,3 2 0 0 0,-1 5 0 0 0,-2 5 0 0 0,-5 6 0 0 0,-3 4 0 0 0,-2 4 0 0 0,-2 0 0 0 0,-1 2 0 0 0,-1-1 0 0 0,1 1 0 0 0,0 0 0 0 0,-1-1 0 0 0,0 0 0 0 0,1 0 0 0 0,-7 7 0 0 0,-4 3 0 0 0,1 0 0 0 0,-5-3 0 0 0,-9-2 0 0 0,-7-1 0 0 0,1-3 0 0 0,-2-1 0 0 0,-2 8 0 0 0,-5 1 0 0 0,-2 8 0 0 0,-3 8 0 0 0,0 8 0 0 0,-2 5 0 0 0,0 5 0 0 0,8-6 0 0 0,2-1 0 0 0,15 1 0 0 0,12 9 0 0 0,14 5 0 0 0,7 9 0 0 0,9 2 0 0 0,0 5 0 0 0,6 0 0 0 0,-3 4 0 0 0,-6 4 0 0 0,-4 6 0 0 0,2-4 0 0 0,-2-16 0 0 0,-4-16 0 0 0,-10-10 0 0 0,-5-10 0 0 0,-10-10 0 0 0,-2-7 0 0 0,1-6 0 0 0,12 6 0 0 0,14 8 0 0 0,13 10 0 0 0,10 7 0 0 0,7 6 0 0 0,5 4 0 0 0,2 3 0 0 0,1 0 0 0 0,-7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3T16:32:11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5980 14808 0 0 0,'0'-9'0'0'0,"0"-8"0"0"0,0-19 0 0 0,0-10 0 0 0,0-12 0 0 0,0-13 0 0 0,0-9 0 0 0,0-14 0 0 0,0 1 0 0 0,0-6 0 0 0,0-3 0 0 0,0 1 0 0 0,8 3 0 0 0,2 2 0 0 0,-1 2 0 0 0,7 1 0 0 0,0 10 0 0 0,-3 3 0 0 0,5 6 0 0 0,-2 11 0 0 0,-2 6 0 0 0,-5 5 0 0 0,-3 5 0 0 0,-3 2 0 0 0,-2 0 0 0 0,-1 2 0 0 0,0-1 0 0 0,-1 0 0 0 0,1-1 0 0 0,-1 1 0 0 0,0-1 0 0 0,1-1 0 0 0,0 1 0 0 0,0-1 0 0 0,0 1 0 0 0,-8 7 0 0 0,-2 3 0 0 0,0 0 0 0 0,-5 5 0 0 0,-1 0 0 0 0,-5 6 0 0 0,-7 6 0 0 0,-6 7 0 0 0,-5 5 0 0 0,-4 3 0 0 0,14 11 0 0 0,18 10 0 0 0,13 12 0 0 0,4-9 0 0 0,3-15 0 0 0,-2-15 0 0 0,-1-16 0 0 0,6-2 0 0 0,8 3 0 0 0,10 5 0 0 0,6 7 0 0 0,5 5 0 0 0,4 3 0 0 0,-7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F6E31AD-894E-DF97-8B3A-C0DC4018EF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44DE884-9661-1678-7708-1C04D48AFE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CF6A7477-B9CB-B8CC-98DA-0490FF1C94B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138DD9C-0F4D-315E-2C8E-6E9C701087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0B18E64-5CA0-34E7-9E55-CE19CC07FA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D4F94975-5ED2-FF2A-5D71-9BB5EA1F46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E6880704-6D32-4DDD-A58C-AE668AC7DE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1355E3A7-7116-7A44-88BD-DDB15732D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B4C86A-50A6-4C2E-9E8E-CAE670B5ECC3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1026">
            <a:extLst>
              <a:ext uri="{FF2B5EF4-FFF2-40B4-BE49-F238E27FC236}">
                <a16:creationId xmlns:a16="http://schemas.microsoft.com/office/drawing/2014/main" id="{9992596B-EB4C-8946-C0D2-98BC903D7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1027">
            <a:extLst>
              <a:ext uri="{FF2B5EF4-FFF2-40B4-BE49-F238E27FC236}">
                <a16:creationId xmlns:a16="http://schemas.microsoft.com/office/drawing/2014/main" id="{4D828DFB-45CA-FBBA-0F4C-D580375E1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B8AF83D-21AB-AADA-797A-10FABF57D6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43320A-F0DB-4070-8E2B-4717A4C15099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457BE9E1-E31E-C9D4-B33C-AA861330E8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1027">
            <a:extLst>
              <a:ext uri="{FF2B5EF4-FFF2-40B4-BE49-F238E27FC236}">
                <a16:creationId xmlns:a16="http://schemas.microsoft.com/office/drawing/2014/main" id="{18D89769-471C-E3D1-EA4C-64457343F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C551405-D7E4-8273-2D51-F949A8D37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F61EC2-BB88-44B4-A41D-FC8CDE7E670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0962" name="Rectangle 1026">
            <a:extLst>
              <a:ext uri="{FF2B5EF4-FFF2-40B4-BE49-F238E27FC236}">
                <a16:creationId xmlns:a16="http://schemas.microsoft.com/office/drawing/2014/main" id="{F033D6F7-EC00-01E0-5CC4-41591C0DD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1027">
            <a:extLst>
              <a:ext uri="{FF2B5EF4-FFF2-40B4-BE49-F238E27FC236}">
                <a16:creationId xmlns:a16="http://schemas.microsoft.com/office/drawing/2014/main" id="{7D2D298C-37FB-206B-13A9-88FA6D951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0BF3AF09-C18E-56E7-7D6A-C0CF77A3B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165741-0803-458C-820F-9B5139D19F5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3010" name="Rectangle 1026">
            <a:extLst>
              <a:ext uri="{FF2B5EF4-FFF2-40B4-BE49-F238E27FC236}">
                <a16:creationId xmlns:a16="http://schemas.microsoft.com/office/drawing/2014/main" id="{301A81B7-7A3B-7C2F-2675-CBE9FD174A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1027">
            <a:extLst>
              <a:ext uri="{FF2B5EF4-FFF2-40B4-BE49-F238E27FC236}">
                <a16:creationId xmlns:a16="http://schemas.microsoft.com/office/drawing/2014/main" id="{54EC4DF7-863F-11C7-694C-97200E7C1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7505322B-9F6B-E9D8-6F14-080C2B2AD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8D1823-477B-4769-8E24-BA1ECD7FCE4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1026">
            <a:extLst>
              <a:ext uri="{FF2B5EF4-FFF2-40B4-BE49-F238E27FC236}">
                <a16:creationId xmlns:a16="http://schemas.microsoft.com/office/drawing/2014/main" id="{5C84A49D-9FF8-FAEB-C44F-6F9F8FBA8D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8E17E5FA-86B5-D4AA-FA27-48F0593E5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394DD146-F684-5811-FD78-8D0465B4E5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8530BC-3C94-434E-884E-03998658F38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6739755-4A94-A667-6D91-51B9B4B3D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A6A118E-8522-2966-561B-EC32BB8B1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850BC653-3629-EE74-DDCE-60A425D83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88EB18-E2D8-45E4-9AA4-D4694BE88E4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815F717D-2B9E-BBD6-132E-AB2115661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272B0C5-9F68-3FA6-F890-4F7AB2827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D6D9C02-6DB4-80FD-7EC1-1251B897E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8C1D0C-9EEA-41B4-9A88-25087A5F38D9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7B0C171F-3854-18D9-07DF-74BA310B47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A52FC32-CC0F-AA13-9ABB-CBA7C5405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59E1A1B6-F5F8-73EC-27A9-8D9D429B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B092A5-91E5-4398-8BC0-EC342866A75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7B18569-22FC-3A25-4ACE-1DF49365C5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340997DE-393D-6B11-04CD-138408712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8819AF72-FB38-08F9-F75B-9EA5E8926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E02DE8-4FAD-4CC4-80E8-0711C9E7C46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19A4FCF-5875-2727-66FE-A4AB98D18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8475794-0210-D0D9-0DA6-14A11D077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1DDF48FD-BAA1-87E9-3821-8537D1A388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D4C7B7-0224-4A7F-8422-B0D21B3ADBF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2EFD6ED6-3C9E-6A59-B2E5-8E209EEFD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5F8A23F-F502-0009-8188-96C288FAD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126B06AE-F414-A0FA-7EDF-AC88B1CD1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E4AC3E-313C-4904-9232-659B8957384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0C310321-7C04-BE0F-C9A0-0BAD50923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CBA9BEB6-D727-FF16-388C-EE9A2955E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67AB9FA1-033B-8B63-CD8C-4D1A6C719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3A3B16-EFD8-4947-8A96-7B740C053F3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AACDFC10-A97A-9E54-FDCF-96EE0271BC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36CF9307-5113-FD2E-C744-5CFD497739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05403397-5914-C48D-6F9D-CCD76B456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E14AE5-B626-4738-96CE-A5BDFB729FAD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0045F2E5-201A-F4D6-FA5F-F60467B1C1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9AC3D84-1EF6-89C2-7D1B-8A3BF13C0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3375E39B-873D-65AE-724E-2014CD9226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4B8B01-E86F-4DE1-92E6-55D3E6F72E0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C3DCC002-7EB3-B845-47F6-98E8772A0A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4750FD0-E0C9-4077-1CCD-5921E9F2E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1FB4A0B5-A4A6-1EE4-A219-2EEA1C31A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80AC57-7BD5-4DCF-9912-C414D7E0185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14080FE3-92A2-62A2-674C-D9342A005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5CA5906-0B7E-5377-332A-668555DA8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9601A141-93D2-D696-8A19-F5C79191E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774C50-EE81-4706-8C7A-E41B7501FA6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C0089A0C-20E8-CE5A-1FB0-687587326D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EAF66E-AB19-85A8-B2FB-B63236CA7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8DDB3FF2-AA88-B4CD-9440-AB1BFECB82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DB52A0-D219-4895-90E9-9209A18840B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A35BA501-1898-84F8-F9C7-8D1FC939C7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9BC6066-3052-1FEF-F6B1-399E32981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8896A9ED-FAAC-01D0-9765-91C6714E2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8DC01F-C921-445E-9CE9-F50444D3B1F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3A216DDE-1B40-C8F6-E9FA-D594FE68D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6C0AA63-E40E-BC29-09D9-F4249C83A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F4D8DB1E-1CF4-250C-F218-980DA15478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113BDD-3CDB-4445-9151-6971E7771B2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FC85F602-4C7A-8DAB-4669-8000BA7E30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274E87E-8DBB-A7FD-E4D9-5614AE755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AD9EB3E0-3C7E-48AF-08A9-8DAF158EF3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9B2DD8-C479-4939-98D0-FC409E5E69C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7FEDC7C-B219-168E-43DA-F7CBF0D42B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18442769-F1D9-D1C8-D24A-292A201E3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9BEB44CC-1EBD-79B4-A433-E505C58D7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AB2B5B-3FFD-4E6E-A6DA-A0DF127118D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1934E333-5CAC-36B9-326F-DEA8C7FC9E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58030B4-D349-845E-EECB-6BE372701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7BFE511A-9225-B5F6-65B4-34296144D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2F7834-6C61-4C60-8789-8FE0694FD9A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5136F1AE-5991-0301-E2E8-36B65201B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836E0C1-6845-CC72-4838-98A7278C4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4C09137A-2644-C387-4244-3C096D551F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D8B1C1-8B7F-4DB9-A056-14416F0E4C6E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F3FE4C53-5DE8-AEE6-B9A2-2BC13F2D3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EFD3783-45D8-020C-2342-274055035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FE3D7D57-06E5-58E7-62F0-05046A51C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C1D0DD-A7A1-4CA3-9707-AD92080BF06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50C85C96-4FBE-2784-9435-047461B78E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5ADA9C78-9885-4545-95F3-5D51AB141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E32CC87A-8D51-1805-894F-C4D2A3F159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1D71D2-4E9F-427A-92FA-4F90BB3016E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6028137A-0770-C1C4-E058-F379EBEE4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B2D7926F-533F-8E4F-D9B5-F0BAEF9C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D1BCC2B5-7DE2-BAA4-C390-7B49DE989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1B2565-7D4B-4CAA-8ACC-4F1C5C5CE32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0738FD2-B9FB-4A01-6AFE-6456A39C83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7EC43690-A51E-78E4-C81F-09B8ED870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D90C95F-5E10-B22E-0E1F-557BA9E9CF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CB50AB-EA3D-41D5-9FA9-11AAF78CD33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2AECEB8-8039-5C84-833B-BF9EB3F2D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70A70EA-F944-EF6C-FB3D-02AE6E53C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668E6116-D51C-087C-7FAE-F4919858AE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5F2392-E35C-41E6-8B56-EE976A9FB9D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359BD205-2639-750C-3DEE-F2E99BDFE5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FE83F48-C1CE-265F-ED47-F3D72507E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2392A86D-37FF-ADCD-8416-E69E43640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3F1EBB-0CCB-4183-A85F-C2014C04D244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6E8B1A09-8740-9590-E4E8-4EE8449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2883E92-FC14-8B94-332F-DF48ED839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D6F77A8C-5196-72C4-409C-AC32CD6D36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979679-37CE-4286-952A-D31CE9C449A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B11C3811-A74D-349E-1C56-407AAA035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599AFF7-45AA-35D8-5A2D-6054EAED3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F70AADC5-4FAC-25D5-2B88-328B879042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C3E377-7CB7-4A55-9261-A5E0F93CDE0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BFA54041-2570-8E2A-2210-6B35E4DEF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1D378915-96DF-2592-CF54-89BA10035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EA06C326-35BB-EC4E-8F82-A22350AEC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6988BC-EE79-4DAD-97FE-51578223ED0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D7F9300E-4D0D-8557-FCB0-13D5991BB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C19B8EB-A793-EDBE-16BD-60BA56213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AD962D5-31D3-DCFC-FE57-2698D7980D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AC83C4-8E87-4FD4-84F1-25CC2D1FEF8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89A09F0F-0B86-EDAD-DE43-7D5A11DD9D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66B19680-3784-FA43-1BFC-68B42D8C8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8BB93FD5-EEF1-F00E-DA1E-E317AFEDA2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ED4122-3E30-42E2-8439-6F1726CAF03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0B0419E-6053-1527-7BA6-34B3E8B9C3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E353CC0E-2C34-E5B9-ADE2-134245D0A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6D28F5CA-6A18-479F-E566-987F3628B9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2EFF30-2EAA-49D6-B3D2-891946E6349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D180E939-4745-3583-5CA9-E0D1C7D476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59587371-8BF6-70E8-08D9-50A23916C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6077D851-364A-D32C-D608-842916556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F950DA-DD8B-4A47-B36A-2C306EFADE2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9AE126B9-A6F2-3147-2B76-7F1C87D23A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7129BF50-DA89-39DE-D768-DECF026A6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08D80C65-3E81-056D-1E9C-DE30A7E40B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DE68B0-9B1B-4B80-86E8-B2A06FE0641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CAA1BAF6-E27A-9F96-0D79-F422BDFEE6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9CDE1193-2FF5-4B24-D59D-F9437B1851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7129F54F-81EF-A5BE-6EE0-9423734B62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422C4A-B6EF-4CE5-B85A-68FC79601E9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CC359449-07B7-8101-9F19-7885AFC1A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D1043DF4-81BF-CC26-7033-9BF82B22A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>
            <a:extLst>
              <a:ext uri="{FF2B5EF4-FFF2-40B4-BE49-F238E27FC236}">
                <a16:creationId xmlns:a16="http://schemas.microsoft.com/office/drawing/2014/main" id="{8E9C002B-2988-5EE7-9AEE-888359AC4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257B14-57D9-4992-BF85-7BB1266273D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D7DCBA4-F2F4-9213-A7BF-C555649B48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A59847C3-952F-8E53-DCFE-842EFF3F9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>
            <a:extLst>
              <a:ext uri="{FF2B5EF4-FFF2-40B4-BE49-F238E27FC236}">
                <a16:creationId xmlns:a16="http://schemas.microsoft.com/office/drawing/2014/main" id="{8577C8FF-B50B-8E4C-9C26-AF10C32605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2C5977-FB56-4FC8-8F43-BA986DB3BEC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ABC0D2D-BBF5-6B82-F17D-9E8099B04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6C2B30BC-C7F6-0139-B453-A15A6EAF9A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>
            <a:extLst>
              <a:ext uri="{FF2B5EF4-FFF2-40B4-BE49-F238E27FC236}">
                <a16:creationId xmlns:a16="http://schemas.microsoft.com/office/drawing/2014/main" id="{CC75D52D-45B1-2244-7B55-BDE3BB518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F43058-2418-44EB-BDAC-A4A8A308493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78E2A560-3F56-9677-0845-3CFBF9D4E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4F0234B-A44A-62EB-9FEC-552C0777C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>
            <a:extLst>
              <a:ext uri="{FF2B5EF4-FFF2-40B4-BE49-F238E27FC236}">
                <a16:creationId xmlns:a16="http://schemas.microsoft.com/office/drawing/2014/main" id="{08C13C19-3046-6B5F-BAE7-8E3D635B8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35EDB0-CBCE-41F0-8FAD-C5AB948023F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9A598EB4-744F-A6A0-F9C0-7C696DE7CD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B4A71EB4-E470-F087-9191-2A94C3481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>
            <a:extLst>
              <a:ext uri="{FF2B5EF4-FFF2-40B4-BE49-F238E27FC236}">
                <a16:creationId xmlns:a16="http://schemas.microsoft.com/office/drawing/2014/main" id="{D9D1BBFC-529E-4B5F-2A6A-899CD1EED9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BE89D9-BBB3-4CB7-BDCE-461A4D6CAF1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94C57373-17AC-9C85-4955-838E42644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9D345846-3F05-31D5-0DC8-B8A175EAC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82CDFC2-F7EA-0476-F3F3-B0F6787DDC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0DBE09-535D-486D-9C8D-36855E68C7D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FC6D1D63-0E37-B819-CD55-9959CF0FA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A030EB55-53F1-B137-DC6C-9DCEE6DAE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06951FCC-5882-F96D-A788-7D648305D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ECBFDB-C3CB-48DF-9ABB-D4180936EF6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5107765A-13C6-9935-6334-3D2F7043CB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2BC6A5B8-8578-9B9A-1D32-8F8D50FD4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>
            <a:extLst>
              <a:ext uri="{FF2B5EF4-FFF2-40B4-BE49-F238E27FC236}">
                <a16:creationId xmlns:a16="http://schemas.microsoft.com/office/drawing/2014/main" id="{331B4B7D-0053-3706-AA5E-256202A87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4EE1B2-AAD2-4230-B1A4-0ED954F7C2C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1BD45B8-BCF3-3338-0890-B467FF98F8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9422F4DD-66CB-4DDE-B039-64B1D3EB0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0BB73595-5A93-EFC7-B288-408FE747F7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84E847-E649-44C9-A572-88D8D8241E3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7A84541-45DA-51E9-4161-0C763AA1D4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FF80A6FC-C96E-E549-E8AC-934DD233EB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1F974363-E168-3F99-3827-2682E97040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D94C29-8044-4429-847D-EDE4BA8E541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E3BECD4-36AB-28CD-4F37-2598485A83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76231BF-D708-819E-1B4F-DD09FB7FE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269B6C11-6A3F-8A26-DAE4-6AE4888B7E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48A8A3-6401-4FA2-80AE-13FF7AB6C13E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4AB63D1-9082-C8DF-C7FA-381610D9B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9609C541-E81B-6BB8-1FAD-1986304B6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>
            <a:extLst>
              <a:ext uri="{FF2B5EF4-FFF2-40B4-BE49-F238E27FC236}">
                <a16:creationId xmlns:a16="http://schemas.microsoft.com/office/drawing/2014/main" id="{FB155FE9-53A3-36EA-497B-36A719399A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E20B81-465D-4EA4-BBE1-89BE8F5D037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414BC586-A4B7-BE11-C334-B26C82C2E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70E83C7-0D84-21C0-CD4D-ABA51DFA0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>
            <a:extLst>
              <a:ext uri="{FF2B5EF4-FFF2-40B4-BE49-F238E27FC236}">
                <a16:creationId xmlns:a16="http://schemas.microsoft.com/office/drawing/2014/main" id="{78C62E79-FA46-D039-6E70-89CD3AC33F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F80E5B-C30B-430A-B0AB-A659180EF7F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3DA1A214-63E2-8A1A-BAFC-F46807AE2E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95AF37A3-4C55-C0C7-BBE5-C2F4B5110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>
            <a:extLst>
              <a:ext uri="{FF2B5EF4-FFF2-40B4-BE49-F238E27FC236}">
                <a16:creationId xmlns:a16="http://schemas.microsoft.com/office/drawing/2014/main" id="{633C9B34-E3C0-5242-47BA-CF86CD4941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3646B4-DDCD-432F-9F0A-E94982B0BAE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F30BA6ED-3B16-7585-C125-2BAA3E045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7C44B4BA-DEAC-6275-8290-F569E650A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7">
            <a:extLst>
              <a:ext uri="{FF2B5EF4-FFF2-40B4-BE49-F238E27FC236}">
                <a16:creationId xmlns:a16="http://schemas.microsoft.com/office/drawing/2014/main" id="{9E720B2D-E29E-5D56-AF20-041D23845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A57FC8-12DC-4BA8-94D6-7715AC6EF27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E7B85E15-B2E9-63FB-B191-60B15D14E8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BC6363B7-2246-5BB6-9009-78DB0BE15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7">
            <a:extLst>
              <a:ext uri="{FF2B5EF4-FFF2-40B4-BE49-F238E27FC236}">
                <a16:creationId xmlns:a16="http://schemas.microsoft.com/office/drawing/2014/main" id="{88C52D86-F40A-DA6F-10D3-AEFFAC5DDF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BE62E2-4C7A-442F-9D34-C58091E7648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D8F391DD-D049-1F1E-6C42-BF906DE3D0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7B24E3FD-58FA-E9D9-25B0-F850EB540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3B82121-AE65-ACB9-045F-22B38700C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52EB48-1D54-4302-A95E-34731AC0606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F40BAB83-3267-6EFD-5D16-E0A743AE7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C965BB4C-FB1A-545A-5F85-669F434E4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>
            <a:extLst>
              <a:ext uri="{FF2B5EF4-FFF2-40B4-BE49-F238E27FC236}">
                <a16:creationId xmlns:a16="http://schemas.microsoft.com/office/drawing/2014/main" id="{392B8C8D-E018-5534-B535-EAC27D266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67D8E5-02FE-4169-A6D6-FEFEC291FC8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E9AB1ECE-7501-45C8-3A2C-C6E0A1781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5D895C99-1866-46DD-44BF-ED180CE3A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>
            <a:extLst>
              <a:ext uri="{FF2B5EF4-FFF2-40B4-BE49-F238E27FC236}">
                <a16:creationId xmlns:a16="http://schemas.microsoft.com/office/drawing/2014/main" id="{18B555D9-9448-E86F-21BE-26FDCDE77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78ADC2-A714-48F6-AC76-FB54FA1175F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DB67386A-AFB2-2DB1-1002-27BBCBDF26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AEB7A3B7-3A28-9CCF-D04F-BB47ED5DE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>
            <a:extLst>
              <a:ext uri="{FF2B5EF4-FFF2-40B4-BE49-F238E27FC236}">
                <a16:creationId xmlns:a16="http://schemas.microsoft.com/office/drawing/2014/main" id="{09DC158A-417D-6874-2018-D02D20DBC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D327DB-C8E0-40F7-A2AC-7C0CC760DA4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BDCB2001-EB2E-F9F1-9A1D-35D675C0B1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7526C081-F275-AE44-E06E-DDF749F16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8D0980E4-9B74-AE0F-F021-1173477396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46BA74-71C1-4224-AC8A-8B435094555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2C9B4C51-450C-5B86-A5DA-C8EF220F3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A52A5873-263F-EEC6-444B-ED04D5C29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>
            <a:extLst>
              <a:ext uri="{FF2B5EF4-FFF2-40B4-BE49-F238E27FC236}">
                <a16:creationId xmlns:a16="http://schemas.microsoft.com/office/drawing/2014/main" id="{7C2228CD-CC51-9717-B703-077ABB1F17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DDF2A3-11B8-4C9C-9CC6-B3506597936D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6FA2BF96-3BCC-51C5-766C-83B63DC9D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CE2247F9-FFC9-68A8-4B45-934C99E39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>
            <a:extLst>
              <a:ext uri="{FF2B5EF4-FFF2-40B4-BE49-F238E27FC236}">
                <a16:creationId xmlns:a16="http://schemas.microsoft.com/office/drawing/2014/main" id="{4369D3E7-5E72-3668-4D39-0A654B0E6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3097C6-445A-47AF-A055-EEFFBD44CACF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DAD3BA67-B100-A9ED-CD45-65DDD6FC1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6F1CDDE8-300D-E36D-EA75-C5CE27DC1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>
            <a:extLst>
              <a:ext uri="{FF2B5EF4-FFF2-40B4-BE49-F238E27FC236}">
                <a16:creationId xmlns:a16="http://schemas.microsoft.com/office/drawing/2014/main" id="{1E9FAA78-E9F8-D243-D020-D9C2135631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6842D6-A227-4230-B235-116AC339ADDD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B4032A90-BC2A-DDD8-D1F7-38106D9D8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AD5C6229-3F1C-45C8-4FC4-369433928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>
            <a:extLst>
              <a:ext uri="{FF2B5EF4-FFF2-40B4-BE49-F238E27FC236}">
                <a16:creationId xmlns:a16="http://schemas.microsoft.com/office/drawing/2014/main" id="{4B4D51E9-81E1-8D7B-208E-A760F58CC2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BDD51E-2F66-412C-8C36-70CC9D8DAD6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CDF55D18-7652-944D-2C94-F8ED90AE6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649DF984-D59C-54D3-3EF0-267646EC6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>
            <a:extLst>
              <a:ext uri="{FF2B5EF4-FFF2-40B4-BE49-F238E27FC236}">
                <a16:creationId xmlns:a16="http://schemas.microsoft.com/office/drawing/2014/main" id="{668AF820-F947-F54F-AF9B-0CB050072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86791-6724-46EE-BB7D-B94CC7CEEFD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722A58-8089-68F1-6178-268B896A3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2EAD0EF0-1410-88BE-521D-EC673DC74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>
            <a:extLst>
              <a:ext uri="{FF2B5EF4-FFF2-40B4-BE49-F238E27FC236}">
                <a16:creationId xmlns:a16="http://schemas.microsoft.com/office/drawing/2014/main" id="{79BEEAC3-D2DB-1F29-8015-1909963E85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D54A85-2865-485E-9979-4C16F0F7E809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D6CA0F41-E76C-AD14-ED61-1DFD77DA86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2B1C3B14-4B17-36A4-C6E1-CD68287CE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920A1CC0-D855-30AB-89AE-A00E4975C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3B16D-41CC-45B8-B0BB-C4983576CA0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B759E014-CDEB-6C10-2EAA-1BFBB2D9E0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BDECF202-4D01-339D-5E2E-B65482D7D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EDB836EE-F55B-ABD4-D438-3ABEDD875E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6B3D87-1897-4418-8F33-61AB23AE646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31CC90D3-3BAF-152D-3946-09A19FC40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B1137ED4-704F-345B-E4AC-A1E827DE4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7">
            <a:extLst>
              <a:ext uri="{FF2B5EF4-FFF2-40B4-BE49-F238E27FC236}">
                <a16:creationId xmlns:a16="http://schemas.microsoft.com/office/drawing/2014/main" id="{7AC02D4A-5A07-095C-EE5B-B0F8B110BF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B024D4-508A-4EF0-B254-4A6040FCA0C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DDBB97BB-51EB-F5A8-F9B0-080078EFB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9945D947-1D32-1F80-DDA8-DD1AC8FC1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>
            <a:extLst>
              <a:ext uri="{FF2B5EF4-FFF2-40B4-BE49-F238E27FC236}">
                <a16:creationId xmlns:a16="http://schemas.microsoft.com/office/drawing/2014/main" id="{031A95BC-9451-967C-0786-9E9772E4AE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A935A1-C5F8-4E58-AF2A-27767AAE1E19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D830C2BE-79E3-715B-FC60-A856EBB9B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96330E74-6975-3036-1758-1DC179F78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>
            <a:extLst>
              <a:ext uri="{FF2B5EF4-FFF2-40B4-BE49-F238E27FC236}">
                <a16:creationId xmlns:a16="http://schemas.microsoft.com/office/drawing/2014/main" id="{0BE2279C-069F-7844-7733-70CD3AA604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37C9EC-E590-4AC8-AA6E-F654B2FF523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A7330CAD-AB03-B3AF-6904-66F6E9E05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844A4D23-CFA3-52AC-BFBF-5AB0A484A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>
            <a:extLst>
              <a:ext uri="{FF2B5EF4-FFF2-40B4-BE49-F238E27FC236}">
                <a16:creationId xmlns:a16="http://schemas.microsoft.com/office/drawing/2014/main" id="{FD89B749-A9E7-8F42-A555-BA00C47866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F2ACB0-9C24-4903-9A93-114CE755A007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3602C920-095D-EE00-C79A-BD20795C99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3618ACB5-1AD6-2973-9B37-1F2B7A537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7">
            <a:extLst>
              <a:ext uri="{FF2B5EF4-FFF2-40B4-BE49-F238E27FC236}">
                <a16:creationId xmlns:a16="http://schemas.microsoft.com/office/drawing/2014/main" id="{8719D980-311E-445E-8E86-311E63913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8A9ADA-BFEE-4D84-A4DB-4BE7A3D95D34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4995DA13-1570-F48B-F3D8-01BA50B5BB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BBF64224-DC2F-2885-BCAA-B6A7C6BA7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>
            <a:extLst>
              <a:ext uri="{FF2B5EF4-FFF2-40B4-BE49-F238E27FC236}">
                <a16:creationId xmlns:a16="http://schemas.microsoft.com/office/drawing/2014/main" id="{54095B61-D887-A7FF-6255-E8954EAB1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993C43-2774-44C9-A08E-A191DCCEE04A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F0040818-57E7-FA0D-F431-56C953ABB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BBA5D61A-579F-41F3-9F2F-0F2E42B18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7">
            <a:extLst>
              <a:ext uri="{FF2B5EF4-FFF2-40B4-BE49-F238E27FC236}">
                <a16:creationId xmlns:a16="http://schemas.microsoft.com/office/drawing/2014/main" id="{D7743C54-421A-3849-FF43-EFCD8DC35B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BC9E86-D2D5-42F1-96A2-D9A6B13E41B7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90AEFDE2-7A23-A26C-C3A3-2C837813D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8FCD8594-CA1B-EB58-01E1-AED936751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7">
            <a:extLst>
              <a:ext uri="{FF2B5EF4-FFF2-40B4-BE49-F238E27FC236}">
                <a16:creationId xmlns:a16="http://schemas.microsoft.com/office/drawing/2014/main" id="{49259233-D36C-ED11-A37A-6B539E20E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B1AFF9-1ADB-427E-8417-76515D0CA71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33334F23-3DF1-80D2-5ED3-BE672C480B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C796514F-D797-01AB-B540-1F9841023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7">
            <a:extLst>
              <a:ext uri="{FF2B5EF4-FFF2-40B4-BE49-F238E27FC236}">
                <a16:creationId xmlns:a16="http://schemas.microsoft.com/office/drawing/2014/main" id="{C81B4890-792F-AD83-F46B-B083AD6CFA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499B2D-9F8D-40F5-B7AE-26EAC99E42E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3F978833-B75D-F1F7-C550-71D714F72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7B207080-FB3A-24C2-A6CE-DFBA92E48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691C1C8D-3EA6-777F-D0D1-B8ED6BFDD2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0F095D-21C3-4C2E-AE7B-C98A7A31575B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5F6FE8F1-6B5C-9465-E5D4-F9CD0A64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>
            <a:extLst>
              <a:ext uri="{FF2B5EF4-FFF2-40B4-BE49-F238E27FC236}">
                <a16:creationId xmlns:a16="http://schemas.microsoft.com/office/drawing/2014/main" id="{615DEF57-3201-2478-D660-7DF3069FB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7">
            <a:extLst>
              <a:ext uri="{FF2B5EF4-FFF2-40B4-BE49-F238E27FC236}">
                <a16:creationId xmlns:a16="http://schemas.microsoft.com/office/drawing/2014/main" id="{DBF83B98-2F0E-D3B6-8383-7EC2BBA68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031778-E2F3-4F5A-B91C-CDB1CE636567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2D8E2271-C6A3-C299-B678-5701D6578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7C5F8154-D293-CC2D-E75D-50D0BE501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7">
            <a:extLst>
              <a:ext uri="{FF2B5EF4-FFF2-40B4-BE49-F238E27FC236}">
                <a16:creationId xmlns:a16="http://schemas.microsoft.com/office/drawing/2014/main" id="{C7768E8B-C07C-B842-04FA-9738BA56E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D1F36B-1AC0-40F4-A060-9B42455C36AE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20EE389C-EF81-3477-89C6-855E6E383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BA4703DA-072A-A398-B1BC-E643E43D3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7">
            <a:extLst>
              <a:ext uri="{FF2B5EF4-FFF2-40B4-BE49-F238E27FC236}">
                <a16:creationId xmlns:a16="http://schemas.microsoft.com/office/drawing/2014/main" id="{667F9720-DCFE-2E36-79D6-F82C953A7A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D3FFA4-F91D-4C5D-810A-B69F0464BB4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2BBC215D-5132-4577-A874-F90C66218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D2094688-F479-DB44-035E-9AB215889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7">
            <a:extLst>
              <a:ext uri="{FF2B5EF4-FFF2-40B4-BE49-F238E27FC236}">
                <a16:creationId xmlns:a16="http://schemas.microsoft.com/office/drawing/2014/main" id="{B9F328E3-AD3E-6087-A86B-22657A6BA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A2085C-33AC-41BD-B22E-50E4008A63B9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CA72E5EE-B473-6F73-4F05-EAF1AE482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41B6FCB0-0ECF-76B2-8D5E-AA6A18F56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9550902D-AC70-5248-D262-12786DCCAA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057195-0E73-40B1-A708-742E03AA1C0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A2654F87-4A50-0AAC-5EED-5C962675CE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C860EA86-DEE4-5B78-6D8D-31B5648B0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7">
            <a:extLst>
              <a:ext uri="{FF2B5EF4-FFF2-40B4-BE49-F238E27FC236}">
                <a16:creationId xmlns:a16="http://schemas.microsoft.com/office/drawing/2014/main" id="{1A98F4B7-AC05-873C-9C14-AE6F26A9B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F486A0-09B0-435F-A37F-8A0569206C2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4CA354A7-1269-5125-DA2F-69F5F55B1C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2B97B0C1-1B90-DBD9-C624-9B525A6BF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7">
            <a:extLst>
              <a:ext uri="{FF2B5EF4-FFF2-40B4-BE49-F238E27FC236}">
                <a16:creationId xmlns:a16="http://schemas.microsoft.com/office/drawing/2014/main" id="{5699F542-BB2A-B22E-FFC2-AA0141AFC7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F29099-EA49-46C2-A0D4-55A036911C1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17AA3C21-6F23-531A-FEF6-3508312AA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02265BF3-60E2-848F-DFB9-93AD6CE4A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7">
            <a:extLst>
              <a:ext uri="{FF2B5EF4-FFF2-40B4-BE49-F238E27FC236}">
                <a16:creationId xmlns:a16="http://schemas.microsoft.com/office/drawing/2014/main" id="{216E1343-CCB7-3096-D1F9-B33F1453A6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16572C-9E2C-461B-B09A-A3265A392C1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282" name="Rectangle 2">
            <a:extLst>
              <a:ext uri="{FF2B5EF4-FFF2-40B4-BE49-F238E27FC236}">
                <a16:creationId xmlns:a16="http://schemas.microsoft.com/office/drawing/2014/main" id="{6B47CA27-6505-236E-64A3-E5EF4B74C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7AA2BF05-A76F-E2D1-1CF8-04097996D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7">
            <a:extLst>
              <a:ext uri="{FF2B5EF4-FFF2-40B4-BE49-F238E27FC236}">
                <a16:creationId xmlns:a16="http://schemas.microsoft.com/office/drawing/2014/main" id="{A1EFBFA1-D358-AD88-84C6-50424DD33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6FDE9E-5419-4D28-B0EF-C9AC5A2DA24E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7330" name="Rectangle 2">
            <a:extLst>
              <a:ext uri="{FF2B5EF4-FFF2-40B4-BE49-F238E27FC236}">
                <a16:creationId xmlns:a16="http://schemas.microsoft.com/office/drawing/2014/main" id="{ED147F26-E2C1-C10B-F566-A55DF2DA63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689DB73E-D700-F994-1EB4-0CCA35C4F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>
            <a:extLst>
              <a:ext uri="{FF2B5EF4-FFF2-40B4-BE49-F238E27FC236}">
                <a16:creationId xmlns:a16="http://schemas.microsoft.com/office/drawing/2014/main" id="{1343BB61-A77B-703C-0873-81BEC819D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82CFD8-750C-470F-ABA1-8AD871B80B2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B2D093C3-2F2B-CCD8-4CD6-61AB422898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E6D923C0-A12A-ECA1-CE0F-D0C4E0453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D8192C2A-235E-7BB3-4562-84FED0A1CB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F34EA7-6E5F-41CA-9881-EC562C42960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1026">
            <a:extLst>
              <a:ext uri="{FF2B5EF4-FFF2-40B4-BE49-F238E27FC236}">
                <a16:creationId xmlns:a16="http://schemas.microsoft.com/office/drawing/2014/main" id="{A777BA28-C054-8015-2A16-FD457E510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1027">
            <a:extLst>
              <a:ext uri="{FF2B5EF4-FFF2-40B4-BE49-F238E27FC236}">
                <a16:creationId xmlns:a16="http://schemas.microsoft.com/office/drawing/2014/main" id="{42510AE8-D91E-99EF-43DE-243859CC0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>
            <a:extLst>
              <a:ext uri="{FF2B5EF4-FFF2-40B4-BE49-F238E27FC236}">
                <a16:creationId xmlns:a16="http://schemas.microsoft.com/office/drawing/2014/main" id="{05D74191-B2A9-F695-044C-59C09F8B17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8294D2-0AE3-4C75-9D73-3C9D4FDC28C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A3EEC5A-173F-54EF-2689-426CFA27C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DA6A8E5-87C0-9BC2-55A8-AFAB80BD8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>
            <a:extLst>
              <a:ext uri="{FF2B5EF4-FFF2-40B4-BE49-F238E27FC236}">
                <a16:creationId xmlns:a16="http://schemas.microsoft.com/office/drawing/2014/main" id="{7B2763B2-5264-384C-8C67-06C14C718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0287B3-48D1-4D41-9343-987B43B81E1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F64115C9-27C8-A433-0C3B-ACB91319FA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9474A618-254E-074E-7662-35752BD16C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>
            <a:extLst>
              <a:ext uri="{FF2B5EF4-FFF2-40B4-BE49-F238E27FC236}">
                <a16:creationId xmlns:a16="http://schemas.microsoft.com/office/drawing/2014/main" id="{B34197F3-55E8-A6F1-2117-0AF73BDA6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4AD3D4-7C82-44F0-B00E-171C31F65003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0EEF93CF-76BD-9D20-783B-2872E60CB5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3F347F0B-A132-748F-AB2F-524B4634E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7">
            <a:extLst>
              <a:ext uri="{FF2B5EF4-FFF2-40B4-BE49-F238E27FC236}">
                <a16:creationId xmlns:a16="http://schemas.microsoft.com/office/drawing/2014/main" id="{87E3D999-4AAD-D765-C024-F63BEC681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5CA92-7B80-4A9D-BF74-39D9EAC7DC8C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BE4EAF4E-D8FA-A92E-2385-A01665747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3522751-8F26-1ACC-D5FE-9E9F06942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7">
            <a:extLst>
              <a:ext uri="{FF2B5EF4-FFF2-40B4-BE49-F238E27FC236}">
                <a16:creationId xmlns:a16="http://schemas.microsoft.com/office/drawing/2014/main" id="{B3D9DE18-331B-3CD7-CE40-BBBB87C7C9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C75CCD-C55F-41EF-BBD8-A1BC9EFD8905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DFE81976-2F17-98DC-4ABA-3E7DD759D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C5525211-4A61-09B0-0DE3-6F6C5AC49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7">
            <a:extLst>
              <a:ext uri="{FF2B5EF4-FFF2-40B4-BE49-F238E27FC236}">
                <a16:creationId xmlns:a16="http://schemas.microsoft.com/office/drawing/2014/main" id="{9129813F-66F3-A268-95BE-10AF28D776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5F0CCD-CF36-4C92-96BD-A4DEE9BC1490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52DC8869-053D-A876-F4F2-0799FDE51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9EE2B6B7-AB02-A268-1A92-6B4A2F885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7">
            <a:extLst>
              <a:ext uri="{FF2B5EF4-FFF2-40B4-BE49-F238E27FC236}">
                <a16:creationId xmlns:a16="http://schemas.microsoft.com/office/drawing/2014/main" id="{E09250BE-E5BE-8815-2B5C-FB092136F6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C7B185-36FA-4ABA-8E5F-EC7AC4FD9E31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946A4402-BD8B-B2BD-8DFB-22937FF10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3B2D919D-40AA-69B9-B9BF-C92900984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7">
            <a:extLst>
              <a:ext uri="{FF2B5EF4-FFF2-40B4-BE49-F238E27FC236}">
                <a16:creationId xmlns:a16="http://schemas.microsoft.com/office/drawing/2014/main" id="{21FC895B-06F9-C961-BCDA-9DA2E5250F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15D115-181B-415D-9F47-AF44F6C6B908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E42BD7B0-D191-E7BD-F1DC-BAFA26650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F67D341A-73F0-2FE4-D560-C46CFBBF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7">
            <a:extLst>
              <a:ext uri="{FF2B5EF4-FFF2-40B4-BE49-F238E27FC236}">
                <a16:creationId xmlns:a16="http://schemas.microsoft.com/office/drawing/2014/main" id="{9308ECD1-B29A-1C98-0AEB-0A4B88A6CD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7249F7-AA54-4129-B1C6-49118A743346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419DED9F-04F2-CAC7-DB5C-8E3FD15219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60B4DE0B-C19E-7546-D728-931835B25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BF712D-3FA7-3EAE-69E2-C3F67D53A3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925490-5253-6DB7-8EA0-07D3F44E76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8901F3-8F60-A575-12EE-1B993E2CFB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50F64-A36E-433F-8FDC-536172E093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797A27-C6B6-116B-8B31-A0BC75F37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6C1F62-716F-54CE-3FAD-0E3CACD0AF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25A366C-6DE6-D828-A89C-4E507CA72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EA29C4-F97E-4C65-812F-1515529C0A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1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33DC51-7CC4-5305-E224-4BDE49F22B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0DC332-C8C5-948A-4058-963EB77A62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BF8E8CC-BABF-FF6D-47A5-88997650C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0C9004-C965-42BE-B045-3DA4A8431A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696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1E9071-8288-5073-ED7E-59881CC4A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5CC80-4BCC-45A7-0837-6B42B9AAC1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67627-538E-9BEB-5E16-C3D2468D8F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BE7548-A620-4401-8C65-7F525C2503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9000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B952A-5CFD-414B-1060-9B1AE6F73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F01D3-D20C-DEB9-7DB4-F9338814CF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98637-870A-7C19-76A3-D9720CAA24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B5AA16-BB26-4C93-8F56-5AE91B1CB6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963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95E83-21D3-4DD3-DCF1-7A044262BE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61260-6D8C-34FD-AFDD-339B478CE6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09191-9EEA-A74D-B649-EBF1D82564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5AFD74-02B2-4F99-B167-4BF87E6237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47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B0B71-AACB-CE46-8381-EE1E50790F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96F0D-3B75-AC6F-0144-E6782820C7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37A7D-AF06-F9D5-DAB3-67CE6A6155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2A6A9-2E75-4A62-930A-E3236B7566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371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77EEA8-9FCD-5871-5FD1-C70882A8DF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52A101-A906-E12B-FCEA-846D268230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AE6D30-3FFA-220C-B651-21146DEF3C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EE4B04-C0AD-43FE-AED9-16314E49E6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761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847595-1351-FE14-E78C-72D09A83AC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043173-8243-D385-B021-ECEA74FAC0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6F551-55DE-667B-B1E0-8E6561C85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D48577-E9CA-471C-8489-CE207AAAE9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352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E4B60-E884-8174-AA12-8D58F5EE8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F55A3-EEC7-4FE3-B0CA-410488C5FC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43908-4DDC-3D24-A77D-5B46EAB4D9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76B09C-728F-43D6-8E47-DB0BA53BB2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99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03AE12-B711-FD09-F477-7EB2AC3A9C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7164C1-74FC-14D5-919C-AFB03A4A7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68E603D-3AB0-B2F8-1420-C684478824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71188D-E3E1-48D7-83C1-047A39F585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93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A4CC12C-5B65-9240-D1EB-3C485DAF7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1ED7CA-3C87-4979-9AA0-9511BA0E35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A643BAA-7B4B-A09F-6A0C-1D68088015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B17F7-6ED2-454B-872F-5B796A9AC6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048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D6ED3BF-A5A2-F2A9-085C-1611EC954F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892FE2A-55A7-19B8-F487-70DA4BA984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A428D0F-C2EE-0D3E-A460-008E142F2B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F7C43F-223E-4E8B-A1EA-40FB471A11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76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260DD-3989-501B-4C1B-DF61451C4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A7D1F-7A1C-11D1-4CB2-311CB20CA9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07209-EC3B-A8F1-B877-C6197A29C2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0B6E8-3D06-4638-9D0E-8C4A9509E8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63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69803-F786-4547-8C49-51A6D298D7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F4192-D1BA-5D85-AAE0-E2E6E74A3D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96DDD-B381-2893-B7F3-8052DF764A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6C3C00-E1CA-432C-8DC9-B0CD345A61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28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FDFCD3-3BB1-ACC7-AB55-84B73F031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F55BA1A-11CE-8CBE-CBB9-5CD387BC3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7A4389B-E28E-A316-F59E-4044BAD23EC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50DFE7-86D5-A65E-03B1-6E72C64185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 smtClean="0">
                <a:latin typeface="Comic Sans MS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en-US"/>
              <a:t>2: Application Layer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5ABE845-E4CF-4CD0-857B-55AE120D0E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393715C7-8214-4648-B45D-9409AB02A30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 u="sng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.png"/><Relationship Id="rId22" Type="http://schemas.openxmlformats.org/officeDocument/2006/relationships/oleObject" Target="../embeddings/oleObject1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6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60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9.bin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4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3.bin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8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.png"/><Relationship Id="rId9" Type="http://schemas.openxmlformats.org/officeDocument/2006/relationships/oleObject" Target="../embeddings/oleObject7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4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73.bin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.png"/><Relationship Id="rId9" Type="http://schemas.openxmlformats.org/officeDocument/2006/relationships/oleObject" Target="../embeddings/oleObject7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8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4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83.bin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8.bin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7.bin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.png"/><Relationship Id="rId9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customXml" Target="../ink/ink25.xml"/><Relationship Id="rId21" Type="http://schemas.openxmlformats.org/officeDocument/2006/relationships/image" Target="../media/image24.png"/><Relationship Id="rId34" Type="http://schemas.openxmlformats.org/officeDocument/2006/relationships/customXml" Target="../ink/ink20.xml"/><Relationship Id="rId42" Type="http://schemas.openxmlformats.org/officeDocument/2006/relationships/customXml" Target="../ink/ink27.xml"/><Relationship Id="rId47" Type="http://schemas.openxmlformats.org/officeDocument/2006/relationships/customXml" Target="../ink/ink31.xml"/><Relationship Id="rId7" Type="http://schemas.openxmlformats.org/officeDocument/2006/relationships/image" Target="../media/image17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9" Type="http://schemas.openxmlformats.org/officeDocument/2006/relationships/image" Target="../media/image28.png"/><Relationship Id="rId11" Type="http://schemas.openxmlformats.org/officeDocument/2006/relationships/image" Target="../media/image19.png"/><Relationship Id="rId24" Type="http://schemas.openxmlformats.org/officeDocument/2006/relationships/customXml" Target="../ink/ink14.xml"/><Relationship Id="rId32" Type="http://schemas.openxmlformats.org/officeDocument/2006/relationships/image" Target="../media/image29.png"/><Relationship Id="rId37" Type="http://schemas.openxmlformats.org/officeDocument/2006/relationships/customXml" Target="../ink/ink23.xml"/><Relationship Id="rId40" Type="http://schemas.openxmlformats.org/officeDocument/2006/relationships/image" Target="../media/image30.png"/><Relationship Id="rId45" Type="http://schemas.openxmlformats.org/officeDocument/2006/relationships/customXml" Target="../ink/ink30.xml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16.xml"/><Relationship Id="rId36" Type="http://schemas.openxmlformats.org/officeDocument/2006/relationships/customXml" Target="../ink/ink22.xml"/><Relationship Id="rId49" Type="http://schemas.openxmlformats.org/officeDocument/2006/relationships/customXml" Target="../ink/ink32.xml"/><Relationship Id="rId10" Type="http://schemas.openxmlformats.org/officeDocument/2006/relationships/customXml" Target="../ink/ink7.xml"/><Relationship Id="rId19" Type="http://schemas.openxmlformats.org/officeDocument/2006/relationships/image" Target="../media/image23.png"/><Relationship Id="rId31" Type="http://schemas.openxmlformats.org/officeDocument/2006/relationships/customXml" Target="../ink/ink18.xml"/><Relationship Id="rId44" Type="http://schemas.openxmlformats.org/officeDocument/2006/relationships/customXml" Target="../ink/ink29.xml"/><Relationship Id="rId4" Type="http://schemas.openxmlformats.org/officeDocument/2006/relationships/customXml" Target="../ink/ink4.xml"/><Relationship Id="rId9" Type="http://schemas.openxmlformats.org/officeDocument/2006/relationships/image" Target="../media/image1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7.png"/><Relationship Id="rId30" Type="http://schemas.openxmlformats.org/officeDocument/2006/relationships/customXml" Target="../ink/ink17.xml"/><Relationship Id="rId35" Type="http://schemas.openxmlformats.org/officeDocument/2006/relationships/customXml" Target="../ink/ink21.xml"/><Relationship Id="rId43" Type="http://schemas.openxmlformats.org/officeDocument/2006/relationships/customXml" Target="../ink/ink28.xml"/><Relationship Id="rId48" Type="http://schemas.openxmlformats.org/officeDocument/2006/relationships/image" Target="../media/image32.png"/><Relationship Id="rId8" Type="http://schemas.openxmlformats.org/officeDocument/2006/relationships/customXml" Target="../ink/ink6.xml"/><Relationship Id="rId3" Type="http://schemas.openxmlformats.org/officeDocument/2006/relationships/image" Target="../media/image15.png"/><Relationship Id="rId12" Type="http://schemas.openxmlformats.org/officeDocument/2006/relationships/customXml" Target="../ink/ink8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customXml" Target="../ink/ink19.xml"/><Relationship Id="rId38" Type="http://schemas.openxmlformats.org/officeDocument/2006/relationships/customXml" Target="../ink/ink24.xml"/><Relationship Id="rId46" Type="http://schemas.openxmlformats.org/officeDocument/2006/relationships/image" Target="../media/image31.png"/><Relationship Id="rId20" Type="http://schemas.openxmlformats.org/officeDocument/2006/relationships/customXml" Target="../ink/ink12.xml"/><Relationship Id="rId41" Type="http://schemas.openxmlformats.org/officeDocument/2006/relationships/customXml" Target="../ink/ink26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4.bin"/><Relationship Id="rId18" Type="http://schemas.openxmlformats.org/officeDocument/2006/relationships/oleObject" Target="../embeddings/oleObject27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9.bin"/><Relationship Id="rId7" Type="http://schemas.openxmlformats.org/officeDocument/2006/relationships/image" Target="../media/image2.png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2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5.bin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3.png"/><Relationship Id="rId22" Type="http://schemas.openxmlformats.org/officeDocument/2006/relationships/oleObject" Target="../embeddings/oleObject30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93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oleObject" Target="../embeddings/oleObject39.bin"/><Relationship Id="rId18" Type="http://schemas.openxmlformats.org/officeDocument/2006/relationships/oleObject" Target="../embeddings/oleObject42.bin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40.bin"/><Relationship Id="rId10" Type="http://schemas.openxmlformats.org/officeDocument/2006/relationships/oleObject" Target="../embeddings/oleObject36.bin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3.png"/><Relationship Id="rId22" Type="http://schemas.openxmlformats.org/officeDocument/2006/relationships/oleObject" Target="../embeddings/oleObject45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5">
            <a:extLst>
              <a:ext uri="{FF2B5EF4-FFF2-40B4-BE49-F238E27FC236}">
                <a16:creationId xmlns:a16="http://schemas.microsoft.com/office/drawing/2014/main" id="{A0B8FCA0-B640-99F5-C7C9-53994548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9458" name="Slide Number Placeholder 6">
            <a:extLst>
              <a:ext uri="{FF2B5EF4-FFF2-40B4-BE49-F238E27FC236}">
                <a16:creationId xmlns:a16="http://schemas.microsoft.com/office/drawing/2014/main" id="{BCDEF97C-58BE-691E-F87D-5BC16931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FE6DD6-1644-4D9B-83C9-6927FE3F2D4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6BD2DD85-CE54-8F30-8B17-C764D53AF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1914339-7B84-2E8E-796A-F4452A641D7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/>
              </a:rPr>
              <a:t>2.1 Principles of network applications</a:t>
            </a:r>
          </a:p>
          <a:p>
            <a:r>
              <a:rPr lang="en-US" altLang="en-US" sz="2400">
                <a:ea typeface="ＭＳ Ｐゴシック"/>
              </a:rPr>
              <a:t>2.2 Web and HTTP 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/>
              </a:rPr>
              <a:t>2.3 Electronic Mail</a:t>
            </a:r>
          </a:p>
          <a:p>
            <a:pPr lvl="1"/>
            <a:r>
              <a:rPr lang="en-US" altLang="en-US" sz="2000">
                <a:ea typeface="ＭＳ Ｐゴシック"/>
              </a:rPr>
              <a:t>SMTP, POP3, IMAP</a:t>
            </a:r>
            <a:endParaRPr lang="en-US" altLang="en-US" sz="2000">
              <a:ea typeface="ＭＳ Ｐゴシック"/>
              <a:cs typeface="Times New Roman"/>
            </a:endParaRPr>
          </a:p>
          <a:p>
            <a:r>
              <a:rPr lang="en-US" altLang="en-US" sz="2400">
                <a:ea typeface="ＭＳ Ｐゴシック"/>
              </a:rPr>
              <a:t>2.4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446537B6-61A2-0207-87BB-FAE33EF128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/>
              </a:rPr>
              <a:t>2.5 P2P file sharing</a:t>
            </a:r>
          </a:p>
          <a:p>
            <a:r>
              <a:rPr lang="en-US" altLang="en-US" sz="2400">
                <a:ea typeface="ＭＳ Ｐゴシック"/>
              </a:rPr>
              <a:t>2.6 Socket programming with TCP</a:t>
            </a:r>
          </a:p>
          <a:p>
            <a:r>
              <a:rPr lang="en-US" altLang="en-US" sz="2400">
                <a:ea typeface="ＭＳ Ｐゴシック"/>
              </a:rPr>
              <a:t>2.7 Socket programming with UDP</a:t>
            </a:r>
          </a:p>
          <a:p>
            <a:r>
              <a:rPr lang="en-US" altLang="en-US" sz="2400">
                <a:ea typeface="ＭＳ Ｐゴシック"/>
              </a:rPr>
              <a:t>2.8 Building a Web server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4">
            <a:extLst>
              <a:ext uri="{FF2B5EF4-FFF2-40B4-BE49-F238E27FC236}">
                <a16:creationId xmlns:a16="http://schemas.microsoft.com/office/drawing/2014/main" id="{4D7727BB-68D2-552F-74D7-420E42EC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8D8A71A3-FE22-A61E-D057-77A2AF85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F856B8-05B9-4CC1-B5C0-02BBA2BD52E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1AE7C77-0876-5469-BA6A-D75BF3006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Case Study: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Napster Vs Gnutella</a:t>
            </a:r>
          </a:p>
        </p:txBody>
      </p:sp>
      <p:pic>
        <p:nvPicPr>
          <p:cNvPr id="37892" name="Picture 1028">
            <a:extLst>
              <a:ext uri="{FF2B5EF4-FFF2-40B4-BE49-F238E27FC236}">
                <a16:creationId xmlns:a16="http://schemas.microsoft.com/office/drawing/2014/main" id="{B0A8E376-E083-D14C-90D5-B32AA20B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663700"/>
            <a:ext cx="3051175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1029">
            <a:extLst>
              <a:ext uri="{FF2B5EF4-FFF2-40B4-BE49-F238E27FC236}">
                <a16:creationId xmlns:a16="http://schemas.microsoft.com/office/drawing/2014/main" id="{D7F5697C-9957-348A-CD74-9DD00B93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1649413"/>
            <a:ext cx="4805363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Rectangle 1030">
            <a:extLst>
              <a:ext uri="{FF2B5EF4-FFF2-40B4-BE49-F238E27FC236}">
                <a16:creationId xmlns:a16="http://schemas.microsoft.com/office/drawing/2014/main" id="{E07A59C5-4C8F-E4ED-51CE-3A2D1C73C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024563"/>
            <a:ext cx="3975100" cy="36671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altLang="en-US" sz="1800">
                <a:latin typeface="Chalkboard" charset="0"/>
              </a:rPr>
              <a:t>Any problem with this architecture?</a:t>
            </a:r>
            <a:endParaRPr lang="en-US" altLang="en-US"/>
          </a:p>
        </p:txBody>
      </p:sp>
      <p:sp>
        <p:nvSpPr>
          <p:cNvPr id="37895" name="Line 1031">
            <a:extLst>
              <a:ext uri="{FF2B5EF4-FFF2-40B4-BE49-F238E27FC236}">
                <a16:creationId xmlns:a16="http://schemas.microsoft.com/office/drawing/2014/main" id="{014B34B0-C99E-5905-1E02-6194AAC6D4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8313" y="5410200"/>
            <a:ext cx="481012" cy="6302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1032">
            <a:extLst>
              <a:ext uri="{FF2B5EF4-FFF2-40B4-BE49-F238E27FC236}">
                <a16:creationId xmlns:a16="http://schemas.microsoft.com/office/drawing/2014/main" id="{48336826-BF89-9835-1482-90A40449B4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24138" y="5529263"/>
            <a:ext cx="341312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00B55-59A5-4B82-44D7-52E2395C4D5A}"/>
              </a:ext>
            </a:extLst>
          </p:cNvPr>
          <p:cNvSpPr txBox="1"/>
          <p:nvPr/>
        </p:nvSpPr>
        <p:spPr>
          <a:xfrm>
            <a:off x="6141239" y="5725603"/>
            <a:ext cx="300191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latin typeface="Comic Sans MS"/>
                <a:ea typeface="ＭＳ Ｐゴシック"/>
              </a:rPr>
              <a:t>Gnutella(Problems)              (Gnutella)Benefits</a:t>
            </a:r>
          </a:p>
          <a:p>
            <a:r>
              <a:rPr lang="en-US" sz="900" dirty="0">
                <a:latin typeface="Comic Sans MS"/>
                <a:ea typeface="ＭＳ Ｐゴシック"/>
              </a:rPr>
              <a:t>-Broadcast Storm                - highly decentralized</a:t>
            </a:r>
            <a:br>
              <a:rPr lang="en-US" sz="900" dirty="0">
                <a:latin typeface="Comic Sans MS"/>
                <a:ea typeface="ＭＳ Ｐゴシック"/>
              </a:rPr>
            </a:br>
            <a:r>
              <a:rPr lang="en-US" sz="900" dirty="0">
                <a:latin typeface="Comic Sans MS"/>
                <a:ea typeface="ＭＳ Ｐゴシック"/>
              </a:rPr>
              <a:t>- highly unstable                  - highly available</a:t>
            </a:r>
            <a:br>
              <a:rPr lang="en-US" sz="900" dirty="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- seeding problem                - clients control the</a:t>
            </a:r>
            <a:br>
              <a:rPr lang="en-US" sz="900" dirty="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                                                data</a:t>
            </a:r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36726-68E8-2DC7-9CD9-22EDC042FE97}"/>
              </a:ext>
            </a:extLst>
          </p:cNvPr>
          <p:cNvSpPr txBox="1"/>
          <p:nvPr/>
        </p:nvSpPr>
        <p:spPr>
          <a:xfrm>
            <a:off x="-1" y="5878285"/>
            <a:ext cx="300191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Comic Sans MS"/>
                <a:ea typeface="ＭＳ Ｐゴシック"/>
              </a:rPr>
              <a:t>Napster(Problems)</a:t>
            </a:r>
            <a:br>
              <a:rPr lang="en-US" sz="90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- Not completely decentralized</a:t>
            </a:r>
            <a:br>
              <a:rPr lang="en-US" sz="90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- Bottleneck by single central server</a:t>
            </a:r>
            <a:br>
              <a:rPr lang="en-US" sz="90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- Availability is a concern</a:t>
            </a:r>
            <a:br>
              <a:rPr lang="en-US" sz="900">
                <a:latin typeface="Comic Sans MS"/>
                <a:ea typeface="ＭＳ Ｐゴシック"/>
              </a:rPr>
            </a:br>
            <a:r>
              <a:rPr lang="en-US" sz="900">
                <a:latin typeface="Comic Sans MS"/>
                <a:ea typeface="ＭＳ Ｐゴシック"/>
              </a:rPr>
              <a:t>(Central Server can go down)</a:t>
            </a:r>
            <a:endParaRPr lang="en-US" sz="9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Footer Placeholder 3">
            <a:extLst>
              <a:ext uri="{FF2B5EF4-FFF2-40B4-BE49-F238E27FC236}">
                <a16:creationId xmlns:a16="http://schemas.microsoft.com/office/drawing/2014/main" id="{2684A4CB-8310-4410-3DB1-16B3919F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6546" name="Slide Number Placeholder 4">
            <a:extLst>
              <a:ext uri="{FF2B5EF4-FFF2-40B4-BE49-F238E27FC236}">
                <a16:creationId xmlns:a16="http://schemas.microsoft.com/office/drawing/2014/main" id="{4F2BD9C3-5ACB-86CA-D1C4-092D5B28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08BDB0-34B1-4662-B0FA-A91B4999D3E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7A7ED5E9-5457-DD3A-3720-12F923E12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server (UDP), cont</a:t>
            </a:r>
          </a:p>
        </p:txBody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F736D24A-A92C-FC52-0BF6-18F05EC65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1173163"/>
            <a:ext cx="655478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String sentence = new String(receivePacket.getData());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InetAddress IPAddress = receivePacket.getAddress();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int port = receivePacket.getPort();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         String capitalizedSentence = sentence.toUpperCase();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sendData = capitalizedSentence.getBytes();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DatagramPacket sendPacket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new DatagramPacket(sendData, sendData.length, IPAddress,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                  port);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serverSocket.send(sendPacket);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}</a:t>
            </a:r>
            <a:r>
              <a:rPr lang="en-US" altLang="en-US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236549" name="Text Box 4">
            <a:extLst>
              <a:ext uri="{FF2B5EF4-FFF2-40B4-BE49-F238E27FC236}">
                <a16:creationId xmlns:a16="http://schemas.microsoft.com/office/drawing/2014/main" id="{AC76004C-878C-1A35-D3BB-5111D9D18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1736725"/>
            <a:ext cx="20939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Get IP addr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port #, of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sender</a:t>
            </a:r>
            <a:endParaRPr lang="en-US" altLang="en-US" sz="1800"/>
          </a:p>
        </p:txBody>
      </p:sp>
      <p:sp>
        <p:nvSpPr>
          <p:cNvPr id="236550" name="Freeform 5">
            <a:extLst>
              <a:ext uri="{FF2B5EF4-FFF2-40B4-BE49-F238E27FC236}">
                <a16:creationId xmlns:a16="http://schemas.microsoft.com/office/drawing/2014/main" id="{EDCFFE0C-F694-BB57-A532-6BCB3CE515D4}"/>
              </a:ext>
            </a:extLst>
          </p:cNvPr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1" name="Line 6">
            <a:extLst>
              <a:ext uri="{FF2B5EF4-FFF2-40B4-BE49-F238E27FC236}">
                <a16:creationId xmlns:a16="http://schemas.microsoft.com/office/drawing/2014/main" id="{2CA1B3BC-06D1-A528-B8DA-752CD81F2C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4563" y="253365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2" name="Text Box 7">
            <a:extLst>
              <a:ext uri="{FF2B5EF4-FFF2-40B4-BE49-F238E27FC236}">
                <a16:creationId xmlns:a16="http://schemas.microsoft.com/office/drawing/2014/main" id="{C8EFA306-AD58-754B-0176-2377AA52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508500"/>
            <a:ext cx="131286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Write out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datagram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socket</a:t>
            </a:r>
            <a:endParaRPr lang="en-US" altLang="en-US" sz="1800"/>
          </a:p>
        </p:txBody>
      </p:sp>
      <p:sp>
        <p:nvSpPr>
          <p:cNvPr id="236553" name="Freeform 8">
            <a:extLst>
              <a:ext uri="{FF2B5EF4-FFF2-40B4-BE49-F238E27FC236}">
                <a16:creationId xmlns:a16="http://schemas.microsoft.com/office/drawing/2014/main" id="{1EAFAD10-1156-D76A-1D12-18E7233EA86A}"/>
              </a:ext>
            </a:extLst>
          </p:cNvPr>
          <p:cNvSpPr>
            <a:spLocks/>
          </p:cNvSpPr>
          <p:nvPr/>
        </p:nvSpPr>
        <p:spPr bwMode="auto">
          <a:xfrm>
            <a:off x="1895475" y="4595813"/>
            <a:ext cx="161925" cy="81915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4" name="Line 9">
            <a:extLst>
              <a:ext uri="{FF2B5EF4-FFF2-40B4-BE49-F238E27FC236}">
                <a16:creationId xmlns:a16="http://schemas.microsoft.com/office/drawing/2014/main" id="{0E6508DC-A240-B326-C187-C7C939F023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6450" y="49911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5" name="Text Box 10">
            <a:extLst>
              <a:ext uri="{FF2B5EF4-FFF2-40B4-BE49-F238E27FC236}">
                <a16:creationId xmlns:a16="http://schemas.microsoft.com/office/drawing/2014/main" id="{422D6937-6C4B-E4E6-098A-63F8825FA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5632450"/>
            <a:ext cx="25384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End of while loop,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loop back and wait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another datagram</a:t>
            </a:r>
            <a:endParaRPr lang="en-US" altLang="en-US" sz="1800"/>
          </a:p>
        </p:txBody>
      </p:sp>
      <p:sp>
        <p:nvSpPr>
          <p:cNvPr id="236556" name="Freeform 11">
            <a:extLst>
              <a:ext uri="{FF2B5EF4-FFF2-40B4-BE49-F238E27FC236}">
                <a16:creationId xmlns:a16="http://schemas.microsoft.com/office/drawing/2014/main" id="{90CA03D6-6DF8-E777-6BA1-67FBFF0EE5C3}"/>
              </a:ext>
            </a:extLst>
          </p:cNvPr>
          <p:cNvSpPr>
            <a:spLocks/>
          </p:cNvSpPr>
          <p:nvPr/>
        </p:nvSpPr>
        <p:spPr bwMode="auto">
          <a:xfrm rot="10784139">
            <a:off x="3209925" y="562292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7" name="Line 12">
            <a:extLst>
              <a:ext uri="{FF2B5EF4-FFF2-40B4-BE49-F238E27FC236}">
                <a16:creationId xmlns:a16="http://schemas.microsoft.com/office/drawing/2014/main" id="{9BB8EBFB-937D-0868-3266-78FA80FED6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62225" y="529590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8" name="Line 13">
            <a:extLst>
              <a:ext uri="{FF2B5EF4-FFF2-40B4-BE49-F238E27FC236}">
                <a16:creationId xmlns:a16="http://schemas.microsoft.com/office/drawing/2014/main" id="{9E2B54A6-B828-A68F-D2D2-021E2D9C4C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038" y="209550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59" name="Text Box 14">
            <a:extLst>
              <a:ext uri="{FF2B5EF4-FFF2-40B4-BE49-F238E27FC236}">
                <a16:creationId xmlns:a16="http://schemas.microsoft.com/office/drawing/2014/main" id="{D4274615-2002-4839-2F57-CA50534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702050"/>
            <a:ext cx="1976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datagram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send to client</a:t>
            </a:r>
            <a:endParaRPr lang="en-US" altLang="en-US" sz="1800"/>
          </a:p>
        </p:txBody>
      </p:sp>
      <p:sp>
        <p:nvSpPr>
          <p:cNvPr id="236560" name="Freeform 15">
            <a:extLst>
              <a:ext uri="{FF2B5EF4-FFF2-40B4-BE49-F238E27FC236}">
                <a16:creationId xmlns:a16="http://schemas.microsoft.com/office/drawing/2014/main" id="{3EC18B4F-7675-B6F0-0C69-68FFB0560152}"/>
              </a:ext>
            </a:extLst>
          </p:cNvPr>
          <p:cNvSpPr>
            <a:spLocks/>
          </p:cNvSpPr>
          <p:nvPr/>
        </p:nvSpPr>
        <p:spPr bwMode="auto">
          <a:xfrm>
            <a:off x="1933575" y="375761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61" name="Line 16">
            <a:extLst>
              <a:ext uri="{FF2B5EF4-FFF2-40B4-BE49-F238E27FC236}">
                <a16:creationId xmlns:a16="http://schemas.microsoft.com/office/drawing/2014/main" id="{C51DEF01-AED8-3DCE-EDE6-5983AE37D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550" y="401955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6562" name="Rectangle 18">
            <a:extLst>
              <a:ext uri="{FF2B5EF4-FFF2-40B4-BE49-F238E27FC236}">
                <a16:creationId xmlns:a16="http://schemas.microsoft.com/office/drawing/2014/main" id="{9A294401-F2B4-A5F2-4709-7D958712F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88" y="2273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6EEE5D13-14D3-2E78-20CC-468BB7646AC8}"/>
              </a:ext>
            </a:extLst>
          </p:cNvPr>
          <p:cNvGrpSpPr>
            <a:grpSpLocks/>
          </p:cNvGrpSpPr>
          <p:nvPr/>
        </p:nvGrpSpPr>
        <p:grpSpPr bwMode="auto">
          <a:xfrm>
            <a:off x="4694238" y="1835150"/>
            <a:ext cx="4449762" cy="736600"/>
            <a:chOff x="2957" y="1156"/>
            <a:chExt cx="2803" cy="464"/>
          </a:xfrm>
        </p:grpSpPr>
        <p:sp>
          <p:nvSpPr>
            <p:cNvPr id="236564" name="Oval 17">
              <a:extLst>
                <a:ext uri="{FF2B5EF4-FFF2-40B4-BE49-F238E27FC236}">
                  <a16:creationId xmlns:a16="http://schemas.microsoft.com/office/drawing/2014/main" id="{9C8F2AA6-366F-0B62-DFD3-A763D118C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156"/>
              <a:ext cx="1915" cy="3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6565" name="Rectangle 19">
              <a:extLst>
                <a:ext uri="{FF2B5EF4-FFF2-40B4-BE49-F238E27FC236}">
                  <a16:creationId xmlns:a16="http://schemas.microsoft.com/office/drawing/2014/main" id="{D08F9B6C-329E-4128-62AC-03B9556CE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7" y="1408"/>
              <a:ext cx="14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Which address is this?</a:t>
              </a: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Footer Placeholder 3">
            <a:extLst>
              <a:ext uri="{FF2B5EF4-FFF2-40B4-BE49-F238E27FC236}">
                <a16:creationId xmlns:a16="http://schemas.microsoft.com/office/drawing/2014/main" id="{242AC7D2-DE3A-6D6A-3403-781EAF1D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2: Application Layer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8594" name="Slide Number Placeholder 4">
            <a:extLst>
              <a:ext uri="{FF2B5EF4-FFF2-40B4-BE49-F238E27FC236}">
                <a16:creationId xmlns:a16="http://schemas.microsoft.com/office/drawing/2014/main" id="{CC085E72-1E90-D84D-8FF4-6B1230DD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BCAD4F-FE2D-4A68-92CF-F5044A63DF6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D6F1B4A1-20CD-58B6-4845-99F4F2F06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Sockets and Ports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E18FE30-751A-1CCC-88DE-9E0C68DA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88" y="1370013"/>
            <a:ext cx="7570787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dirty="0">
                <a:latin typeface="Comic Sans MS" charset="0"/>
                <a:ea typeface="+mn-ea"/>
              </a:rPr>
              <a:t>What is the difference between sockets and ports?</a:t>
            </a:r>
          </a:p>
        </p:txBody>
      </p:sp>
      <p:sp>
        <p:nvSpPr>
          <p:cNvPr id="359428" name="Rectangle 4">
            <a:extLst>
              <a:ext uri="{FF2B5EF4-FFF2-40B4-BE49-F238E27FC236}">
                <a16:creationId xmlns:a16="http://schemas.microsoft.com/office/drawing/2014/main" id="{DF05020F-3412-4B16-1861-9DE6FD914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938" y="2216150"/>
            <a:ext cx="47418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dirty="0">
                <a:latin typeface="Comic Sans MS" charset="0"/>
                <a:ea typeface="+mn-ea"/>
              </a:rPr>
              <a:t>Sockets are physical telephones</a:t>
            </a:r>
          </a:p>
        </p:txBody>
      </p:sp>
      <p:sp>
        <p:nvSpPr>
          <p:cNvPr id="359429" name="Rectangle 5">
            <a:extLst>
              <a:ext uri="{FF2B5EF4-FFF2-40B4-BE49-F238E27FC236}">
                <a16:creationId xmlns:a16="http://schemas.microsoft.com/office/drawing/2014/main" id="{52F956BA-7329-E3AF-6122-63B040D46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3189288"/>
            <a:ext cx="4684713" cy="89535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dirty="0">
                <a:latin typeface="Comic Sans MS" charset="0"/>
                <a:ea typeface="+mn-ea"/>
              </a:rPr>
              <a:t>Ports are extension numbers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dirty="0">
                <a:latin typeface="Comic Sans MS" charset="0"/>
                <a:ea typeface="+mn-ea"/>
              </a:rPr>
              <a:t>IP address is the phone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594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594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8" grpId="0" animBg="1" autoUpdateAnimBg="0"/>
      <p:bldP spid="359429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Footer Placeholder 5">
            <a:extLst>
              <a:ext uri="{FF2B5EF4-FFF2-40B4-BE49-F238E27FC236}">
                <a16:creationId xmlns:a16="http://schemas.microsoft.com/office/drawing/2014/main" id="{41102D75-012D-DD70-1F4F-80BC2C3B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2: Application Layer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39618" name="Slide Number Placeholder 6">
            <a:extLst>
              <a:ext uri="{FF2B5EF4-FFF2-40B4-BE49-F238E27FC236}">
                <a16:creationId xmlns:a16="http://schemas.microsoft.com/office/drawing/2014/main" id="{D61BB8D9-C414-AD10-58BD-85B6A573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0F0330-77FD-4701-B6C6-AF9288A8E4A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29BB887C-57B4-2B77-63B2-484025BD7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0FD5A8B9-0AF8-7E80-3539-2C2D8A07CCC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2.1 Principles of network applications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app architectures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app requirements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239621" name="Rectangle 4">
            <a:extLst>
              <a:ext uri="{FF2B5EF4-FFF2-40B4-BE49-F238E27FC236}">
                <a16:creationId xmlns:a16="http://schemas.microsoft.com/office/drawing/2014/main" id="{5D291363-F53E-AE80-3072-9C3B5DAB082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Footer Placeholder 5">
            <a:extLst>
              <a:ext uri="{FF2B5EF4-FFF2-40B4-BE49-F238E27FC236}">
                <a16:creationId xmlns:a16="http://schemas.microsoft.com/office/drawing/2014/main" id="{2985843D-6691-E786-9A64-FBCCAD90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1666" name="Slide Number Placeholder 6">
            <a:extLst>
              <a:ext uri="{FF2B5EF4-FFF2-40B4-BE49-F238E27FC236}">
                <a16:creationId xmlns:a16="http://schemas.microsoft.com/office/drawing/2014/main" id="{F4F1F8EB-2E50-0E03-848A-7D8C353E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60D809-3122-4FA0-BA5F-A2BCD9139B6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C98ECE2D-2E32-2479-6C6E-CC410C49D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Building a simple Web server</a:t>
            </a:r>
          </a:p>
        </p:txBody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D544EAA4-F3F9-26AA-8B16-6AACB37C097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68750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handles one HTTP request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accepts the request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parses header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obtains requested file from server’s file system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creates HTTP response message: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header lines + file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sends response to client</a:t>
            </a:r>
          </a:p>
        </p:txBody>
      </p:sp>
      <p:sp>
        <p:nvSpPr>
          <p:cNvPr id="241669" name="Rectangle 4">
            <a:extLst>
              <a:ext uri="{FF2B5EF4-FFF2-40B4-BE49-F238E27FC236}">
                <a16:creationId xmlns:a16="http://schemas.microsoft.com/office/drawing/2014/main" id="{16D4CD2F-4CA0-8292-211F-2195EAE214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27575" y="1574800"/>
            <a:ext cx="3810000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after creating server, you can request file using a browser (e.g., IE explorer)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see  text for details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Footer Placeholder 5">
            <a:extLst>
              <a:ext uri="{FF2B5EF4-FFF2-40B4-BE49-F238E27FC236}">
                <a16:creationId xmlns:a16="http://schemas.microsoft.com/office/drawing/2014/main" id="{D3AE5CFE-1879-CBB0-E18C-D47B6DFF0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3714" name="Slide Number Placeholder 6">
            <a:extLst>
              <a:ext uri="{FF2B5EF4-FFF2-40B4-BE49-F238E27FC236}">
                <a16:creationId xmlns:a16="http://schemas.microsoft.com/office/drawing/2014/main" id="{5F1700A7-FC77-E42D-8886-0E1E4D22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5B4C44-A227-43CF-BBBC-41337AB7D5A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AA002125-AFC6-F119-81DC-2DD469F7EB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6413" y="0"/>
            <a:ext cx="7772400" cy="10144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Summary</a:t>
            </a:r>
          </a:p>
        </p:txBody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3A689CA2-C46B-80A0-FF24-22379BDB8E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2613" y="1655763"/>
            <a:ext cx="4171950" cy="367665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Application architectures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client-server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P2P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hybrid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application service requirements: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 reliability, bandwidth, delay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Internet transport service model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connection-oriented, reliable: TCP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unreliable, datagrams: UDP</a:t>
            </a:r>
          </a:p>
        </p:txBody>
      </p:sp>
      <p:sp>
        <p:nvSpPr>
          <p:cNvPr id="243717" name="Rectangle 4">
            <a:extLst>
              <a:ext uri="{FF2B5EF4-FFF2-40B4-BE49-F238E27FC236}">
                <a16:creationId xmlns:a16="http://schemas.microsoft.com/office/drawing/2014/main" id="{5EDB5678-4C91-82D1-CB49-601DF4AEFA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00063" y="952500"/>
            <a:ext cx="7581900" cy="6762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Our study of network apps now complete!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3718" name="Rectangle 5">
            <a:extLst>
              <a:ext uri="{FF2B5EF4-FFF2-40B4-BE49-F238E27FC236}">
                <a16:creationId xmlns:a16="http://schemas.microsoft.com/office/drawing/2014/main" id="{78DAAC99-D899-6E89-6BBB-A6F29A941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1582738"/>
            <a:ext cx="39624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specific protocols:</a:t>
            </a:r>
          </a:p>
          <a:p>
            <a:pPr lvl="1"/>
            <a:r>
              <a:rPr lang="en-US" altLang="en-US" sz="2000"/>
              <a:t>HTTP</a:t>
            </a:r>
          </a:p>
          <a:p>
            <a:pPr lvl="1"/>
            <a:r>
              <a:rPr lang="en-US" altLang="en-US" sz="2000"/>
              <a:t>FTP</a:t>
            </a:r>
          </a:p>
          <a:p>
            <a:pPr lvl="1"/>
            <a:r>
              <a:rPr lang="en-US" altLang="en-US" sz="2000"/>
              <a:t>SMTP, POP, IMAP</a:t>
            </a:r>
          </a:p>
          <a:p>
            <a:pPr lvl="1"/>
            <a:r>
              <a:rPr lang="en-US" altLang="en-US" sz="2000"/>
              <a:t>DNS</a:t>
            </a:r>
          </a:p>
          <a:p>
            <a:r>
              <a:rPr lang="en-US" altLang="en-US" sz="2400"/>
              <a:t>socket programming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Footer Placeholder 5">
            <a:extLst>
              <a:ext uri="{FF2B5EF4-FFF2-40B4-BE49-F238E27FC236}">
                <a16:creationId xmlns:a16="http://schemas.microsoft.com/office/drawing/2014/main" id="{B75C57E1-96E6-081D-B577-F6BA32F9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5762" name="Slide Number Placeholder 6">
            <a:extLst>
              <a:ext uri="{FF2B5EF4-FFF2-40B4-BE49-F238E27FC236}">
                <a16:creationId xmlns:a16="http://schemas.microsoft.com/office/drawing/2014/main" id="{9701A6D5-B3F7-320B-0E11-D433CE51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FF6622-C1EE-47E3-A0A5-FC95AF0F0F7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78FA9B5E-9D2F-5BBD-29B4-25A8CE4B4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Summary</a:t>
            </a:r>
          </a:p>
        </p:txBody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2469F7AB-94C2-48B5-7988-B982EDCDFD1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2162175"/>
            <a:ext cx="3810000" cy="367665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client requests info or service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server responds with data, status code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message formats: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headers: fields giving info about data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data: info being communicated</a:t>
            </a:r>
          </a:p>
        </p:txBody>
      </p:sp>
      <p:sp>
        <p:nvSpPr>
          <p:cNvPr id="245765" name="Rectangle 4">
            <a:extLst>
              <a:ext uri="{FF2B5EF4-FFF2-40B4-BE49-F238E27FC236}">
                <a16:creationId xmlns:a16="http://schemas.microsoft.com/office/drawing/2014/main" id="{021C1B58-3C90-DB22-A89D-5C9DA0780A3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52450" y="1390650"/>
            <a:ext cx="7581900" cy="6762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u="sng">
                <a:solidFill>
                  <a:srgbClr val="FF0000"/>
                </a:solidFill>
                <a:ea typeface="ＭＳ Ｐゴシック" panose="020B0600070205080204" pitchFamily="34" charset="-128"/>
              </a:rPr>
              <a:t>Most importantly: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learned about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protocols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66" name="Rectangle 5">
            <a:extLst>
              <a:ext uri="{FF2B5EF4-FFF2-40B4-BE49-F238E27FC236}">
                <a16:creationId xmlns:a16="http://schemas.microsoft.com/office/drawing/2014/main" id="{A6264888-725B-1FFF-F89E-8A3A7AEF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2400300"/>
            <a:ext cx="39624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control vs. data msgs</a:t>
            </a:r>
          </a:p>
          <a:p>
            <a:pPr lvl="1"/>
            <a:r>
              <a:rPr lang="en-US" altLang="en-US" sz="2000"/>
              <a:t>in-band, out-of-band</a:t>
            </a:r>
          </a:p>
          <a:p>
            <a:r>
              <a:rPr lang="en-US" altLang="en-US" sz="2000"/>
              <a:t>centralized vs. decentralized </a:t>
            </a:r>
          </a:p>
          <a:p>
            <a:r>
              <a:rPr lang="en-US" altLang="en-US" sz="2000"/>
              <a:t>stateless vs. stateful</a:t>
            </a:r>
          </a:p>
          <a:p>
            <a:r>
              <a:rPr lang="en-US" altLang="en-US" sz="2000"/>
              <a:t>reliable vs. unreliable msg transfer </a:t>
            </a:r>
          </a:p>
          <a:p>
            <a:r>
              <a:rPr lang="en-US" altLang="en-US" sz="2000"/>
              <a:t>“complexity at network edge”</a:t>
            </a:r>
          </a:p>
          <a:p>
            <a:pPr>
              <a:buFont typeface="ZapfDingbats" pitchFamily="82" charset="2"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Footer Placeholder 4">
            <a:extLst>
              <a:ext uri="{FF2B5EF4-FFF2-40B4-BE49-F238E27FC236}">
                <a16:creationId xmlns:a16="http://schemas.microsoft.com/office/drawing/2014/main" id="{FD4AD397-E7B8-8320-2CF4-3B7236F8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7810" name="Slide Number Placeholder 5">
            <a:extLst>
              <a:ext uri="{FF2B5EF4-FFF2-40B4-BE49-F238E27FC236}">
                <a16:creationId xmlns:a16="http://schemas.microsoft.com/office/drawing/2014/main" id="{CE01A75B-7B08-DE9F-FEF2-FDE8510F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65DCA2-85B9-4369-A954-AC187AFFF59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E4A514DC-BD68-4CB4-F76A-A2A971336B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Questions?</a:t>
            </a:r>
          </a:p>
        </p:txBody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14F5DEA4-CE8A-4F66-63EC-EED477A0AB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Footer Placeholder 3">
            <a:extLst>
              <a:ext uri="{FF2B5EF4-FFF2-40B4-BE49-F238E27FC236}">
                <a16:creationId xmlns:a16="http://schemas.microsoft.com/office/drawing/2014/main" id="{B4E1FE62-4D1C-CB43-02A1-164FEEF0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8834" name="Slide Number Placeholder 4">
            <a:extLst>
              <a:ext uri="{FF2B5EF4-FFF2-40B4-BE49-F238E27FC236}">
                <a16:creationId xmlns:a16="http://schemas.microsoft.com/office/drawing/2014/main" id="{1B2EA005-945F-97B0-8BA9-4F2A52AE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081E74-FC0C-42AC-A6C6-300E6FBA24A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DB070A3A-BD53-F9B7-0EE9-B5CC7A326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Sample SMTP interaction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783B7298-BFA5-3E21-EBAF-A51DD663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3175"/>
            <a:ext cx="88725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220 hamburger.edu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HELO crepes.fr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 Hello crepes.fr, pleased to meet you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MAIL FROM: &lt;alice@crepes.fr&gt;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alice@crepes.fr... Sender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RCPT TO: &lt;bob@hamburger.edu&gt;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bob@hamburger.edu ... Recipient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DATA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354 Enter mail, end with "." on a line by itself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Do you like ketchup?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How about pickles?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Message accepted for delivery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QUIT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221 hamburger.edu closing connection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5">
            <a:extLst>
              <a:ext uri="{FF2B5EF4-FFF2-40B4-BE49-F238E27FC236}">
                <a16:creationId xmlns:a16="http://schemas.microsoft.com/office/drawing/2014/main" id="{F80F66A0-AA77-A3DD-DC87-97A571D2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38" name="Slide Number Placeholder 6">
            <a:extLst>
              <a:ext uri="{FF2B5EF4-FFF2-40B4-BE49-F238E27FC236}">
                <a16:creationId xmlns:a16="http://schemas.microsoft.com/office/drawing/2014/main" id="{19D55DF3-0755-94EB-45CC-D0208518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EBC67E-FDA6-4F10-8311-39C8D306B34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C1D095FA-8BDD-A72B-517E-2313BDFD5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Processes communicating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876B3A2-8C5B-C64B-2768-7E8E87FDB5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44638"/>
            <a:ext cx="3989388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Process:</a:t>
            </a:r>
            <a:r>
              <a:rPr lang="en-US" altLang="en-US" sz="2400">
                <a:ea typeface="ＭＳ Ｐゴシック" panose="020B0600070205080204" pitchFamily="34" charset="-128"/>
              </a:rPr>
              <a:t> program running within a host.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within same host, two processes communicate using 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inter-process communication</a:t>
            </a:r>
            <a:r>
              <a:rPr lang="en-US" altLang="en-US" sz="2400">
                <a:ea typeface="ＭＳ Ｐゴシック" panose="020B0600070205080204" pitchFamily="34" charset="-128"/>
              </a:rPr>
              <a:t> (defined by OS).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processes in different hosts communicate by exchanging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messages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7BD70F01-4A61-2FF1-CD48-7529615AB72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03788" y="1477963"/>
            <a:ext cx="3810000" cy="2535237"/>
          </a:xfr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Client process:</a:t>
            </a:r>
            <a:r>
              <a:rPr lang="en-US" altLang="en-US" sz="2400">
                <a:ea typeface="ＭＳ Ｐゴシック" panose="020B0600070205080204" pitchFamily="34" charset="-128"/>
              </a:rPr>
              <a:t> process that initiates communication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Server process:</a:t>
            </a:r>
            <a:r>
              <a:rPr lang="en-US" altLang="en-US" sz="2400">
                <a:ea typeface="ＭＳ Ｐゴシック" panose="020B0600070205080204" pitchFamily="34" charset="-128"/>
              </a:rPr>
              <a:t> process that waits to be contacted</a:t>
            </a: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42" name="Rectangle 7">
            <a:extLst>
              <a:ext uri="{FF2B5EF4-FFF2-40B4-BE49-F238E27FC236}">
                <a16:creationId xmlns:a16="http://schemas.microsoft.com/office/drawing/2014/main" id="{58A62E1D-7469-D6FF-9244-A9AEF6413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4238625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Note: applications with P2P architectures have client processes &amp; server processes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5">
            <a:extLst>
              <a:ext uri="{FF2B5EF4-FFF2-40B4-BE49-F238E27FC236}">
                <a16:creationId xmlns:a16="http://schemas.microsoft.com/office/drawing/2014/main" id="{58438AE5-8329-719C-B0DA-0FF294E3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1986" name="Slide Number Placeholder 6">
            <a:extLst>
              <a:ext uri="{FF2B5EF4-FFF2-40B4-BE49-F238E27FC236}">
                <a16:creationId xmlns:a16="http://schemas.microsoft.com/office/drawing/2014/main" id="{B754001D-85EF-E54E-1DB0-EF4E736D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3D1F2D-4195-424A-962B-AA19F25541F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513E2E1D-DEE7-96ED-2CB4-29F1EA3D2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Sockets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899AFD86-0C22-20A0-3604-C793F689903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7013" y="1563688"/>
            <a:ext cx="4202112" cy="3929062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process sends/receives messages to/from its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socket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socket analogous to door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sending process shoves message out door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sending process relies on transport infrastructure on other side of door which brings message to socket at receiving process</a:t>
            </a:r>
          </a:p>
        </p:txBody>
      </p:sp>
      <p:sp>
        <p:nvSpPr>
          <p:cNvPr id="41989" name="Freeform 7">
            <a:extLst>
              <a:ext uri="{FF2B5EF4-FFF2-40B4-BE49-F238E27FC236}">
                <a16:creationId xmlns:a16="http://schemas.microsoft.com/office/drawing/2014/main" id="{84B9B31E-F0A2-DFDB-0159-7AED892AAF57}"/>
              </a:ext>
            </a:extLst>
          </p:cNvPr>
          <p:cNvSpPr>
            <a:spLocks/>
          </p:cNvSpPr>
          <p:nvPr/>
        </p:nvSpPr>
        <p:spPr bwMode="auto">
          <a:xfrm>
            <a:off x="5930900" y="3522663"/>
            <a:ext cx="1808163" cy="103187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990" name="Group 37">
            <a:extLst>
              <a:ext uri="{FF2B5EF4-FFF2-40B4-BE49-F238E27FC236}">
                <a16:creationId xmlns:a16="http://schemas.microsoft.com/office/drawing/2014/main" id="{C50CD163-8359-A01F-616E-99F3428836F3}"/>
              </a:ext>
            </a:extLst>
          </p:cNvPr>
          <p:cNvGrpSpPr>
            <a:grpSpLocks/>
          </p:cNvGrpSpPr>
          <p:nvPr/>
        </p:nvGrpSpPr>
        <p:grpSpPr bwMode="auto">
          <a:xfrm>
            <a:off x="4692650" y="1492250"/>
            <a:ext cx="1062038" cy="3606800"/>
            <a:chOff x="2933" y="616"/>
            <a:chExt cx="669" cy="2272"/>
          </a:xfrm>
        </p:grpSpPr>
        <p:sp>
          <p:nvSpPr>
            <p:cNvPr id="42011" name="Text Box 14">
              <a:extLst>
                <a:ext uri="{FF2B5EF4-FFF2-40B4-BE49-F238E27FC236}">
                  <a16:creationId xmlns:a16="http://schemas.microsoft.com/office/drawing/2014/main" id="{1F1D1F81-EE27-646F-40D0-374164B93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26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12" name="Object 3">
              <a:extLst>
                <a:ext uri="{FF2B5EF4-FFF2-40B4-BE49-F238E27FC236}">
                  <a16:creationId xmlns:a16="http://schemas.microsoft.com/office/drawing/2014/main" id="{89124FB6-DF6B-3FC0-02C9-7D071552B3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9" y="996"/>
            <a:ext cx="405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996"/>
                          <a:ext cx="405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013" name="Group 10">
              <a:extLst>
                <a:ext uri="{FF2B5EF4-FFF2-40B4-BE49-F238E27FC236}">
                  <a16:creationId xmlns:a16="http://schemas.microsoft.com/office/drawing/2014/main" id="{19097A24-2F5C-A79E-0319-B2E38D35C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" y="1323"/>
              <a:ext cx="669" cy="353"/>
              <a:chOff x="3046" y="1508"/>
              <a:chExt cx="669" cy="353"/>
            </a:xfrm>
          </p:grpSpPr>
          <p:sp>
            <p:nvSpPr>
              <p:cNvPr id="42021" name="Oval 8">
                <a:extLst>
                  <a:ext uri="{FF2B5EF4-FFF2-40B4-BE49-F238E27FC236}">
                    <a16:creationId xmlns:a16="http://schemas.microsoft.com/office/drawing/2014/main" id="{116063F1-65E1-45FB-86E3-ED90F2001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508"/>
                <a:ext cx="669" cy="35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22" name="Text Box 9">
                <a:extLst>
                  <a:ext uri="{FF2B5EF4-FFF2-40B4-BE49-F238E27FC236}">
                    <a16:creationId xmlns:a16="http://schemas.microsoft.com/office/drawing/2014/main" id="{A35B7FB2-656A-2C69-F615-883B8C76A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1" y="1578"/>
                <a:ext cx="50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process</a:t>
                </a:r>
              </a:p>
            </p:txBody>
          </p:sp>
        </p:grpSp>
        <p:grpSp>
          <p:nvGrpSpPr>
            <p:cNvPr id="42014" name="Group 17">
              <a:extLst>
                <a:ext uri="{FF2B5EF4-FFF2-40B4-BE49-F238E27FC236}">
                  <a16:creationId xmlns:a16="http://schemas.microsoft.com/office/drawing/2014/main" id="{C677D111-8C9E-2902-6BEE-66E3862753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845"/>
              <a:ext cx="610" cy="630"/>
              <a:chOff x="3072" y="3300"/>
              <a:chExt cx="610" cy="630"/>
            </a:xfrm>
          </p:grpSpPr>
          <p:sp>
            <p:nvSpPr>
              <p:cNvPr id="42019" name="Rectangle 15">
                <a:extLst>
                  <a:ext uri="{FF2B5EF4-FFF2-40B4-BE49-F238E27FC236}">
                    <a16:creationId xmlns:a16="http://schemas.microsoft.com/office/drawing/2014/main" id="{C9D92228-E756-79AF-9267-4BE8BC9FA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300"/>
                <a:ext cx="593" cy="6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20" name="Text Box 16">
                <a:extLst>
                  <a:ext uri="{FF2B5EF4-FFF2-40B4-BE49-F238E27FC236}">
                    <a16:creationId xmlns:a16="http://schemas.microsoft.com/office/drawing/2014/main" id="{CEBCACC3-F1C4-FE38-C8D2-14AF15FAB6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3339"/>
                <a:ext cx="610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TCP with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buffers,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variables</a:t>
                </a:r>
              </a:p>
            </p:txBody>
          </p:sp>
        </p:grpSp>
        <p:sp>
          <p:nvSpPr>
            <p:cNvPr id="42015" name="Rectangle 18">
              <a:extLst>
                <a:ext uri="{FF2B5EF4-FFF2-40B4-BE49-F238E27FC236}">
                  <a16:creationId xmlns:a16="http://schemas.microsoft.com/office/drawing/2014/main" id="{A44DF34B-69F1-1057-BC3F-F93F98D7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" y="1654"/>
              <a:ext cx="415" cy="2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socket</a:t>
              </a:r>
            </a:p>
          </p:txBody>
        </p:sp>
        <p:sp>
          <p:nvSpPr>
            <p:cNvPr id="42016" name="Line 33">
              <a:extLst>
                <a:ext uri="{FF2B5EF4-FFF2-40B4-BE49-F238E27FC236}">
                  <a16:creationId xmlns:a16="http://schemas.microsoft.com/office/drawing/2014/main" id="{2E56E1F5-CD0F-E314-5A41-E7CA2F819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1" y="1561"/>
              <a:ext cx="0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7" name="Line 35">
              <a:extLst>
                <a:ext uri="{FF2B5EF4-FFF2-40B4-BE49-F238E27FC236}">
                  <a16:creationId xmlns:a16="http://schemas.microsoft.com/office/drawing/2014/main" id="{C55223D8-BAE5-7E44-597E-1A1B004283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" y="1823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Text Box 36">
              <a:extLst>
                <a:ext uri="{FF2B5EF4-FFF2-40B4-BE49-F238E27FC236}">
                  <a16:creationId xmlns:a16="http://schemas.microsoft.com/office/drawing/2014/main" id="{26C49E6E-C26F-B4DC-C051-F0109722E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" y="616"/>
              <a:ext cx="4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host or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server</a:t>
              </a:r>
            </a:p>
          </p:txBody>
        </p:sp>
      </p:grpSp>
      <p:grpSp>
        <p:nvGrpSpPr>
          <p:cNvPr id="41991" name="Group 38">
            <a:extLst>
              <a:ext uri="{FF2B5EF4-FFF2-40B4-BE49-F238E27FC236}">
                <a16:creationId xmlns:a16="http://schemas.microsoft.com/office/drawing/2014/main" id="{B1DABE51-4117-8AC8-9730-193B0F11E0E5}"/>
              </a:ext>
            </a:extLst>
          </p:cNvPr>
          <p:cNvGrpSpPr>
            <a:grpSpLocks/>
          </p:cNvGrpSpPr>
          <p:nvPr/>
        </p:nvGrpSpPr>
        <p:grpSpPr bwMode="auto">
          <a:xfrm>
            <a:off x="7850188" y="1471613"/>
            <a:ext cx="1062037" cy="3606800"/>
            <a:chOff x="2933" y="616"/>
            <a:chExt cx="669" cy="2272"/>
          </a:xfrm>
        </p:grpSpPr>
        <p:sp>
          <p:nvSpPr>
            <p:cNvPr id="41999" name="Text Box 39">
              <a:extLst>
                <a:ext uri="{FF2B5EF4-FFF2-40B4-BE49-F238E27FC236}">
                  <a16:creationId xmlns:a16="http://schemas.microsoft.com/office/drawing/2014/main" id="{DE731FE3-E72E-006D-573D-3DA54F620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26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2000" name="Object 2">
              <a:extLst>
                <a:ext uri="{FF2B5EF4-FFF2-40B4-BE49-F238E27FC236}">
                  <a16:creationId xmlns:a16="http://schemas.microsoft.com/office/drawing/2014/main" id="{A3144D97-CBCB-8491-8182-76A209109E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9" y="996"/>
            <a:ext cx="405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996"/>
                          <a:ext cx="405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001" name="Group 41">
              <a:extLst>
                <a:ext uri="{FF2B5EF4-FFF2-40B4-BE49-F238E27FC236}">
                  <a16:creationId xmlns:a16="http://schemas.microsoft.com/office/drawing/2014/main" id="{6DE8E76B-40B6-8ECF-128D-3EAA6AD35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3" y="1323"/>
              <a:ext cx="669" cy="353"/>
              <a:chOff x="3046" y="1508"/>
              <a:chExt cx="669" cy="353"/>
            </a:xfrm>
          </p:grpSpPr>
          <p:sp>
            <p:nvSpPr>
              <p:cNvPr id="42009" name="Oval 42">
                <a:extLst>
                  <a:ext uri="{FF2B5EF4-FFF2-40B4-BE49-F238E27FC236}">
                    <a16:creationId xmlns:a16="http://schemas.microsoft.com/office/drawing/2014/main" id="{C5C0CBAB-7567-8B86-FAED-259DA0A26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508"/>
                <a:ext cx="669" cy="35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10" name="Text Box 43">
                <a:extLst>
                  <a:ext uri="{FF2B5EF4-FFF2-40B4-BE49-F238E27FC236}">
                    <a16:creationId xmlns:a16="http://schemas.microsoft.com/office/drawing/2014/main" id="{24CE375F-A54D-20C7-8134-6099555899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1" y="1578"/>
                <a:ext cx="50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process</a:t>
                </a:r>
              </a:p>
            </p:txBody>
          </p:sp>
        </p:grpSp>
        <p:grpSp>
          <p:nvGrpSpPr>
            <p:cNvPr id="42002" name="Group 44">
              <a:extLst>
                <a:ext uri="{FF2B5EF4-FFF2-40B4-BE49-F238E27FC236}">
                  <a16:creationId xmlns:a16="http://schemas.microsoft.com/office/drawing/2014/main" id="{BED1F30F-517D-B259-CB92-93EB6D8221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845"/>
              <a:ext cx="610" cy="630"/>
              <a:chOff x="3072" y="3300"/>
              <a:chExt cx="610" cy="630"/>
            </a:xfrm>
          </p:grpSpPr>
          <p:sp>
            <p:nvSpPr>
              <p:cNvPr id="42007" name="Rectangle 45">
                <a:extLst>
                  <a:ext uri="{FF2B5EF4-FFF2-40B4-BE49-F238E27FC236}">
                    <a16:creationId xmlns:a16="http://schemas.microsoft.com/office/drawing/2014/main" id="{5159EBA4-5DE2-AD4A-D579-43ADF3653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3300"/>
                <a:ext cx="593" cy="6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08" name="Text Box 46">
                <a:extLst>
                  <a:ext uri="{FF2B5EF4-FFF2-40B4-BE49-F238E27FC236}">
                    <a16:creationId xmlns:a16="http://schemas.microsoft.com/office/drawing/2014/main" id="{B7B9EEBB-38C3-A415-C4D4-A7F2CFA3C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3339"/>
                <a:ext cx="610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TCP with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buffers,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variables</a:t>
                </a:r>
              </a:p>
            </p:txBody>
          </p:sp>
        </p:grpSp>
        <p:sp>
          <p:nvSpPr>
            <p:cNvPr id="42003" name="Rectangle 47">
              <a:extLst>
                <a:ext uri="{FF2B5EF4-FFF2-40B4-BE49-F238E27FC236}">
                  <a16:creationId xmlns:a16="http://schemas.microsoft.com/office/drawing/2014/main" id="{68A5EA8F-C203-2DC9-1E84-7A512A263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" y="1654"/>
              <a:ext cx="415" cy="2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socket</a:t>
              </a:r>
            </a:p>
          </p:txBody>
        </p:sp>
        <p:sp>
          <p:nvSpPr>
            <p:cNvPr id="42004" name="Line 48">
              <a:extLst>
                <a:ext uri="{FF2B5EF4-FFF2-40B4-BE49-F238E27FC236}">
                  <a16:creationId xmlns:a16="http://schemas.microsoft.com/office/drawing/2014/main" id="{820FB800-FA07-279A-091E-883D47543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1" y="1561"/>
              <a:ext cx="0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Line 49">
              <a:extLst>
                <a:ext uri="{FF2B5EF4-FFF2-40B4-BE49-F238E27FC236}">
                  <a16:creationId xmlns:a16="http://schemas.microsoft.com/office/drawing/2014/main" id="{2715DD62-503B-B4C0-A90F-F253EEBD8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" y="1823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Text Box 50">
              <a:extLst>
                <a:ext uri="{FF2B5EF4-FFF2-40B4-BE49-F238E27FC236}">
                  <a16:creationId xmlns:a16="http://schemas.microsoft.com/office/drawing/2014/main" id="{98D3A60B-99CA-25BB-714D-42052E927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" y="616"/>
              <a:ext cx="46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host or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server</a:t>
              </a:r>
            </a:p>
          </p:txBody>
        </p:sp>
      </p:grpSp>
      <p:sp>
        <p:nvSpPr>
          <p:cNvPr id="41992" name="Text Box 51">
            <a:extLst>
              <a:ext uri="{FF2B5EF4-FFF2-40B4-BE49-F238E27FC236}">
                <a16:creationId xmlns:a16="http://schemas.microsoft.com/office/drawing/2014/main" id="{B7D9F5BD-9A70-AB96-3CC7-BDF8E613D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25" y="3654425"/>
            <a:ext cx="815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Internet</a:t>
            </a:r>
          </a:p>
        </p:txBody>
      </p:sp>
      <p:sp>
        <p:nvSpPr>
          <p:cNvPr id="41993" name="Line 52">
            <a:extLst>
              <a:ext uri="{FF2B5EF4-FFF2-40B4-BE49-F238E27FC236}">
                <a16:creationId xmlns:a16="http://schemas.microsoft.com/office/drawing/2014/main" id="{79051520-D06E-F7AB-4427-B0A1609E4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4065588"/>
            <a:ext cx="2211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4" name="Text Box 53">
            <a:extLst>
              <a:ext uri="{FF2B5EF4-FFF2-40B4-BE49-F238E27FC236}">
                <a16:creationId xmlns:a16="http://schemas.microsoft.com/office/drawing/2014/main" id="{540CC5DF-1360-C613-30CE-BD7929CAC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4667250"/>
            <a:ext cx="10080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</a:rPr>
              <a:t>controlled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</a:rPr>
              <a:t>by OS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1995" name="Line 55">
            <a:extLst>
              <a:ext uri="{FF2B5EF4-FFF2-40B4-BE49-F238E27FC236}">
                <a16:creationId xmlns:a16="http://schemas.microsoft.com/office/drawing/2014/main" id="{3F6799AE-8A89-1C6E-1F46-61E850BC4B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70525" y="4445000"/>
            <a:ext cx="244475" cy="317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6" name="Text Box 56">
            <a:extLst>
              <a:ext uri="{FF2B5EF4-FFF2-40B4-BE49-F238E27FC236}">
                <a16:creationId xmlns:a16="http://schemas.microsoft.com/office/drawing/2014/main" id="{C4F9F1AE-1D4F-4D0B-C91C-F296170BE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088" y="2306638"/>
            <a:ext cx="13287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</a:rPr>
              <a:t>controlled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</a:rPr>
              <a:t>app developer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1997" name="Line 58">
            <a:extLst>
              <a:ext uri="{FF2B5EF4-FFF2-40B4-BE49-F238E27FC236}">
                <a16:creationId xmlns:a16="http://schemas.microsoft.com/office/drawing/2014/main" id="{77AA543F-3F0D-EC7A-A8CE-5BC70BBF91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78488" y="2589213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8" name="Rectangle 59">
            <a:extLst>
              <a:ext uri="{FF2B5EF4-FFF2-40B4-BE49-F238E27FC236}">
                <a16:creationId xmlns:a16="http://schemas.microsoft.com/office/drawing/2014/main" id="{3CE4018E-F894-6667-79D2-58CCCBFA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5554663"/>
            <a:ext cx="83042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API: (1) choice of transport protocol; (2) ability to fix a few parameters 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(lots more on  this later)</a:t>
            </a:r>
            <a:endParaRPr lang="en-US" altLang="en-US">
              <a:latin typeface="Times New Roman" panose="02020603050405020304" pitchFamily="18" charset="0"/>
            </a:endParaRPr>
          </a:p>
          <a:p>
            <a:r>
              <a:rPr lang="en-US" altLang="en-US">
                <a:latin typeface="Times New Roman" panose="02020603050405020304" pitchFamily="18" charset="0"/>
              </a:rPr>
              <a:t>           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5">
            <a:extLst>
              <a:ext uri="{FF2B5EF4-FFF2-40B4-BE49-F238E27FC236}">
                <a16:creationId xmlns:a16="http://schemas.microsoft.com/office/drawing/2014/main" id="{E8153429-A152-39EC-DAEC-CDE100B8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6082" name="Slide Number Placeholder 6">
            <a:extLst>
              <a:ext uri="{FF2B5EF4-FFF2-40B4-BE49-F238E27FC236}">
                <a16:creationId xmlns:a16="http://schemas.microsoft.com/office/drawing/2014/main" id="{EF0B4DF8-828B-BD86-C91F-3BBF8BF0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9DD76F-7E5F-4F04-A776-A7B36E01622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6083" name="Rectangle 1026">
            <a:extLst>
              <a:ext uri="{FF2B5EF4-FFF2-40B4-BE49-F238E27FC236}">
                <a16:creationId xmlns:a16="http://schemas.microsoft.com/office/drawing/2014/main" id="{8AF5B6D2-7CD9-8866-136A-A35C774CB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Addressing processes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4" name="Rectangle 1027">
            <a:extLst>
              <a:ext uri="{FF2B5EF4-FFF2-40B4-BE49-F238E27FC236}">
                <a16:creationId xmlns:a16="http://schemas.microsoft.com/office/drawing/2014/main" id="{8F443FC6-B7EF-A944-F113-B5889B0ADAC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61988" y="1233488"/>
            <a:ext cx="392112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to receive messages, process  must have </a:t>
            </a:r>
            <a:r>
              <a:rPr lang="en-US" altLang="en-US" sz="24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identifier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host device has unique32-bit IP address</a:t>
            </a: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ea typeface="ＭＳ Ｐゴシック" panose="020B0600070205080204" pitchFamily="34" charset="-128"/>
              </a:rPr>
              <a:t> does  IP address of host on which process runs suffice for identifying the process?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Answer:</a:t>
            </a:r>
            <a:r>
              <a:rPr lang="en-US" altLang="en-US" sz="2000">
                <a:ea typeface="ＭＳ Ｐゴシック" panose="020B0600070205080204" pitchFamily="34" charset="-128"/>
              </a:rPr>
              <a:t> NO, many processes can be running on same host</a:t>
            </a:r>
          </a:p>
        </p:txBody>
      </p:sp>
      <p:sp>
        <p:nvSpPr>
          <p:cNvPr id="237572" name="Rectangle 1028">
            <a:extLst>
              <a:ext uri="{FF2B5EF4-FFF2-40B4-BE49-F238E27FC236}">
                <a16:creationId xmlns:a16="http://schemas.microsoft.com/office/drawing/2014/main" id="{77C03882-A684-3EEA-E293-66BD65B5F83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19638" y="1246188"/>
            <a:ext cx="4125912" cy="5218112"/>
          </a:xfrm>
          <a:noFill/>
        </p:spPr>
        <p:txBody>
          <a:bodyPr/>
          <a:lstStyle/>
          <a:p>
            <a:r>
              <a:rPr lang="en-US" altLang="en-US" sz="24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identifier</a:t>
            </a:r>
            <a:r>
              <a:rPr lang="en-US" altLang="en-US" sz="2400">
                <a:ea typeface="ＭＳ Ｐゴシック" panose="020B0600070205080204" pitchFamily="34" charset="-128"/>
              </a:rPr>
              <a:t> includes both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IP address</a:t>
            </a:r>
            <a:r>
              <a:rPr lang="en-US" altLang="en-US" sz="2400">
                <a:ea typeface="ＭＳ Ｐゴシック" panose="020B0600070205080204" pitchFamily="34" charset="-128"/>
              </a:rPr>
              <a:t> and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port numbers</a:t>
            </a:r>
            <a:r>
              <a:rPr lang="en-US" altLang="en-US" sz="2400">
                <a:ea typeface="ＭＳ Ｐゴシック" panose="020B0600070205080204" pitchFamily="34" charset="-128"/>
              </a:rPr>
              <a:t> associated with process on host.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Example port numbers: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HTTP server: 80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Mail server: 25</a:t>
            </a:r>
          </a:p>
          <a:p>
            <a:r>
              <a:rPr lang="en-US" altLang="en-US" sz="2400">
                <a:solidFill>
                  <a:schemeClr val="accent2"/>
                </a:solidFill>
                <a:ea typeface="ＭＳ Ｐゴシック" panose="020B0600070205080204" pitchFamily="34" charset="-128"/>
              </a:rPr>
              <a:t>to send HTTP message to gaia.cs.umass.edu web server:</a:t>
            </a:r>
          </a:p>
          <a:p>
            <a:pPr lvl="1"/>
            <a:r>
              <a:rPr lang="en-US" altLang="en-US" sz="2000">
                <a:solidFill>
                  <a:schemeClr val="accent2"/>
                </a:solidFill>
                <a:ea typeface="ＭＳ Ｐゴシック" panose="020B0600070205080204" pitchFamily="34" charset="-128"/>
              </a:rPr>
              <a:t>IP address: </a:t>
            </a:r>
            <a:r>
              <a:rPr lang="en-US" altLang="en-US" sz="2000">
                <a:ea typeface="ＭＳ Ｐゴシック" panose="020B0600070205080204" pitchFamily="34" charset="-128"/>
              </a:rPr>
              <a:t>128.119.245.12</a:t>
            </a:r>
          </a:p>
          <a:p>
            <a:pPr lvl="1"/>
            <a:r>
              <a:rPr lang="en-US" altLang="en-US" sz="2000">
                <a:solidFill>
                  <a:schemeClr val="accent2"/>
                </a:solidFill>
                <a:ea typeface="ＭＳ Ｐゴシック" panose="020B0600070205080204" pitchFamily="34" charset="-128"/>
              </a:rPr>
              <a:t>Port number: 80</a:t>
            </a:r>
          </a:p>
          <a:p>
            <a:r>
              <a:rPr lang="en-US" altLang="en-US" sz="2400">
                <a:solidFill>
                  <a:schemeClr val="accent2"/>
                </a:solidFill>
                <a:ea typeface="ＭＳ Ｐゴシック" panose="020B0600070205080204" pitchFamily="34" charset="-128"/>
              </a:rPr>
              <a:t>more shortly…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Footer Placeholder 5">
            <a:extLst>
              <a:ext uri="{FF2B5EF4-FFF2-40B4-BE49-F238E27FC236}">
                <a16:creationId xmlns:a16="http://schemas.microsoft.com/office/drawing/2014/main" id="{92C71B14-5FD5-FC4C-4630-EE039CEB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8130" name="Slide Number Placeholder 6">
            <a:extLst>
              <a:ext uri="{FF2B5EF4-FFF2-40B4-BE49-F238E27FC236}">
                <a16:creationId xmlns:a16="http://schemas.microsoft.com/office/drawing/2014/main" id="{B4F205CA-255B-5172-4E40-BF43701A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674FA2-09B0-4D91-BD90-8153231FBAD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E61D4E45-994B-69D2-1D13-882E9E760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Message Format: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400" u="none">
                <a:solidFill>
                  <a:schemeClr val="tx1"/>
                </a:solidFill>
                <a:ea typeface="ＭＳ Ｐゴシック" panose="020B0600070205080204" pitchFamily="34" charset="-128"/>
              </a:rPr>
              <a:t>App-layer protocol defines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0FFC850-84FA-DAB6-D822-A85C584224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73513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Types of messages exchanged,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e.g., request, response 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Message syntax: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what fields in messages &amp; how fields are delineated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Message semantics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meaning of information in fields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Rules for when and how processes send &amp; respond to messages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3C9983A2-81F1-0593-3895-B0D0CB8D470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70438" y="1590675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Public-domain protocols: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defined in RFCs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allows for interoperability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e.g., HTTP, SMTP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Proprietary protocols: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e.g., KaZaA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oter Placeholder 5">
            <a:extLst>
              <a:ext uri="{FF2B5EF4-FFF2-40B4-BE49-F238E27FC236}">
                <a16:creationId xmlns:a16="http://schemas.microsoft.com/office/drawing/2014/main" id="{BF5AFD5B-6134-CB73-2D33-BF7AECAA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0178" name="Slide Number Placeholder 6">
            <a:extLst>
              <a:ext uri="{FF2B5EF4-FFF2-40B4-BE49-F238E27FC236}">
                <a16:creationId xmlns:a16="http://schemas.microsoft.com/office/drawing/2014/main" id="{9948091E-9C6D-E35E-DCD2-5F3247E4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993B1F-B8D7-4679-B5D7-75EADB3D896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36781B0-FA9D-2676-9027-8BBD80765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11430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Requirements for Message Transport: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7AF00B3-4FDD-488F-D39B-A4F9E10E0B4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90650"/>
            <a:ext cx="4316413" cy="279717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Data loss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some apps (e.g., audio) can tolerate some loss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other apps (e.g., file transfer, telnet) require 100% reliable data transfer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D7E01B63-9BE8-5BAE-3C54-011F7BC8D8E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42925" y="4016375"/>
            <a:ext cx="3810000" cy="2443163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Timing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some apps (e.g., Internet telephony, interactive games) require low delay to be “effective”</a:t>
            </a:r>
          </a:p>
        </p:txBody>
      </p:sp>
      <p:sp>
        <p:nvSpPr>
          <p:cNvPr id="50182" name="Rectangle 5">
            <a:extLst>
              <a:ext uri="{FF2B5EF4-FFF2-40B4-BE49-F238E27FC236}">
                <a16:creationId xmlns:a16="http://schemas.microsoft.com/office/drawing/2014/main" id="{7C5CB4AB-65DA-DB11-A3CB-77C7CFEEE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025" y="1423988"/>
            <a:ext cx="3886200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Bandwidth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some apps (e.g., multimedia) require minimum amount of bandwidth to be “effective”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other apps (“elastic apps”) make use of whatever bandwidth they get </a:t>
            </a: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4C3221F4-6F0B-A525-6B4E-FA64FC9A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25" y="5303838"/>
            <a:ext cx="3714750" cy="6969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sz="1800">
                <a:latin typeface="Chalkboard" charset="0"/>
                <a:ea typeface="+mn-ea"/>
              </a:rPr>
              <a:t>Why is </a:t>
            </a:r>
            <a:r>
              <a:rPr lang="en-US" sz="1800">
                <a:solidFill>
                  <a:srgbClr val="FF0000"/>
                </a:solidFill>
                <a:latin typeface="Chalkboard" charset="0"/>
                <a:ea typeface="+mn-ea"/>
              </a:rPr>
              <a:t>bandwidth</a:t>
            </a:r>
            <a:r>
              <a:rPr lang="en-US" sz="1800">
                <a:latin typeface="Chalkboard" charset="0"/>
                <a:ea typeface="+mn-ea"/>
              </a:rPr>
              <a:t> different from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sz="1800">
                <a:solidFill>
                  <a:srgbClr val="FF0000"/>
                </a:solidFill>
                <a:latin typeface="Chalkboard" charset="0"/>
                <a:ea typeface="+mn-ea"/>
              </a:rPr>
              <a:t>timing</a:t>
            </a:r>
            <a:r>
              <a:rPr lang="en-US" sz="1800">
                <a:latin typeface="Chalkboard" charset="0"/>
                <a:ea typeface="+mn-ea"/>
              </a:rPr>
              <a:t> constraints?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oter Placeholder 3">
            <a:extLst>
              <a:ext uri="{FF2B5EF4-FFF2-40B4-BE49-F238E27FC236}">
                <a16:creationId xmlns:a16="http://schemas.microsoft.com/office/drawing/2014/main" id="{80394E8E-44EF-215D-ECC8-94E9BD2D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2226" name="Slide Number Placeholder 4">
            <a:extLst>
              <a:ext uri="{FF2B5EF4-FFF2-40B4-BE49-F238E27FC236}">
                <a16:creationId xmlns:a16="http://schemas.microsoft.com/office/drawing/2014/main" id="{E1EA0BEF-94A5-59E2-A526-A6C6E157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D9839C-3802-4364-B99A-95C8EA59668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2227" name="Rectangle 15">
            <a:extLst>
              <a:ext uri="{FF2B5EF4-FFF2-40B4-BE49-F238E27FC236}">
                <a16:creationId xmlns:a16="http://schemas.microsoft.com/office/drawing/2014/main" id="{3F0EDD8C-826E-1787-B0AF-32EECC2CE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3341688"/>
            <a:ext cx="8856663" cy="869950"/>
          </a:xfrm>
          <a:prstGeom prst="rect">
            <a:avLst/>
          </a:prstGeom>
          <a:solidFill>
            <a:srgbClr val="AAFA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FA0A14CE-2F68-9242-AAA9-ECF517F08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475" y="303213"/>
            <a:ext cx="8201025" cy="11430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Transport service requirements of common apps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9" name="Text Box 3">
            <a:extLst>
              <a:ext uri="{FF2B5EF4-FFF2-40B4-BE49-F238E27FC236}">
                <a16:creationId xmlns:a16="http://schemas.microsoft.com/office/drawing/2014/main" id="{1A68830F-FF19-88F7-65BE-347063E2D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1727200"/>
            <a:ext cx="254317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Application</a:t>
            </a: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file transfer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e-mail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Web documents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real-time audio/video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stored audio/video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interactive games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instant messaging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30" name="Text Box 4">
            <a:extLst>
              <a:ext uri="{FF2B5EF4-FFF2-40B4-BE49-F238E27FC236}">
                <a16:creationId xmlns:a16="http://schemas.microsoft.com/office/drawing/2014/main" id="{96FE443E-F0F0-EE3D-6840-FBA284445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425" y="1752600"/>
            <a:ext cx="1566863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Data loss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 loss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 loss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 loss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loss-tolerant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loss-tolerant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loss-tolerant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 loss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31" name="Text Box 5">
            <a:extLst>
              <a:ext uri="{FF2B5EF4-FFF2-40B4-BE49-F238E27FC236}">
                <a16:creationId xmlns:a16="http://schemas.microsoft.com/office/drawing/2014/main" id="{19876AA7-78F9-D904-52CA-1EB8C93F4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50" y="1751013"/>
            <a:ext cx="25749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Bandwidth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elastic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elastic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elastic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audio: 5kbps-1Mbps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video:10kbps-5Mbps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same as above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few kbps up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elastic</a:t>
            </a:r>
          </a:p>
        </p:txBody>
      </p:sp>
      <p:sp>
        <p:nvSpPr>
          <p:cNvPr id="52232" name="Text Box 6">
            <a:extLst>
              <a:ext uri="{FF2B5EF4-FFF2-40B4-BE49-F238E27FC236}">
                <a16:creationId xmlns:a16="http://schemas.microsoft.com/office/drawing/2014/main" id="{05147B48-6938-DD5F-C171-4117EDD9C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306" y="1752173"/>
            <a:ext cx="20621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Time Sensitive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yes, 100’s msec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yes, few secs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yes, 100’s msec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yes and no</a:t>
            </a:r>
          </a:p>
        </p:txBody>
      </p:sp>
      <p:sp>
        <p:nvSpPr>
          <p:cNvPr id="52233" name="Line 7">
            <a:extLst>
              <a:ext uri="{FF2B5EF4-FFF2-40B4-BE49-F238E27FC236}">
                <a16:creationId xmlns:a16="http://schemas.microsoft.com/office/drawing/2014/main" id="{857DCDA8-A2DE-88D7-50FF-6E88B4540D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5350" y="2133600"/>
            <a:ext cx="75628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Line 8">
            <a:extLst>
              <a:ext uri="{FF2B5EF4-FFF2-40B4-BE49-F238E27FC236}">
                <a16:creationId xmlns:a16="http://schemas.microsoft.com/office/drawing/2014/main" id="{73899C0B-33D5-C76A-687E-DCB3FFDF24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7725" y="27336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Line 9">
            <a:extLst>
              <a:ext uri="{FF2B5EF4-FFF2-40B4-BE49-F238E27FC236}">
                <a16:creationId xmlns:a16="http://schemas.microsoft.com/office/drawing/2014/main" id="{977A978D-53AE-F732-894F-656CC7805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250" y="30289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Line 10">
            <a:extLst>
              <a:ext uri="{FF2B5EF4-FFF2-40B4-BE49-F238E27FC236}">
                <a16:creationId xmlns:a16="http://schemas.microsoft.com/office/drawing/2014/main" id="{BC504966-5DE1-1B6E-FE18-70673CB54E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6775" y="332422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Line 11">
            <a:extLst>
              <a:ext uri="{FF2B5EF4-FFF2-40B4-BE49-F238E27FC236}">
                <a16:creationId xmlns:a16="http://schemas.microsoft.com/office/drawing/2014/main" id="{F85F89FC-FD1B-9358-B9DF-5F3E6A9D8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825" y="393382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2">
            <a:extLst>
              <a:ext uri="{FF2B5EF4-FFF2-40B4-BE49-F238E27FC236}">
                <a16:creationId xmlns:a16="http://schemas.microsoft.com/office/drawing/2014/main" id="{EA47FED7-9D14-C56F-5660-034FB58F0C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42481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3">
            <a:extLst>
              <a:ext uri="{FF2B5EF4-FFF2-40B4-BE49-F238E27FC236}">
                <a16:creationId xmlns:a16="http://schemas.microsoft.com/office/drawing/2014/main" id="{8293A659-645B-AB04-F6A8-0DD427F0FD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457200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Line 14">
            <a:extLst>
              <a:ext uri="{FF2B5EF4-FFF2-40B4-BE49-F238E27FC236}">
                <a16:creationId xmlns:a16="http://schemas.microsoft.com/office/drawing/2014/main" id="{33215E92-CF20-4208-771F-361842ECF4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" y="49053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ooter Placeholder 5">
            <a:extLst>
              <a:ext uri="{FF2B5EF4-FFF2-40B4-BE49-F238E27FC236}">
                <a16:creationId xmlns:a16="http://schemas.microsoft.com/office/drawing/2014/main" id="{9C836144-292D-D0E0-290D-9101D4AF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74" name="Slide Number Placeholder 6">
            <a:extLst>
              <a:ext uri="{FF2B5EF4-FFF2-40B4-BE49-F238E27FC236}">
                <a16:creationId xmlns:a16="http://schemas.microsoft.com/office/drawing/2014/main" id="{F369F79E-5E40-A9C2-1185-5750B9CA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B787D3-DF96-460A-AA1A-3F59F05FB5F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86A373D-9F3A-4D86-9504-6DB9856DB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Internet transport protocols services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9740326-2D21-FBF6-5B9E-9863878EA7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9575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TCP service: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connection-oriented:</a:t>
            </a:r>
            <a:r>
              <a:rPr lang="en-US" altLang="en-US" sz="2000">
                <a:ea typeface="ＭＳ Ｐゴシック" panose="020B0600070205080204" pitchFamily="34" charset="-128"/>
              </a:rPr>
              <a:t> setup required between client and server processes</a:t>
            </a: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reliable transport </a:t>
            </a:r>
            <a:r>
              <a:rPr lang="en-US" altLang="en-US" sz="2000">
                <a:ea typeface="ＭＳ Ｐゴシック" panose="020B0600070205080204" pitchFamily="34" charset="-128"/>
              </a:rPr>
              <a:t>between sending and receiving process</a:t>
            </a:r>
            <a:endParaRPr lang="en-US" altLang="en-US" sz="200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flow control:</a:t>
            </a:r>
            <a:r>
              <a:rPr lang="en-US" altLang="en-US" sz="2000">
                <a:ea typeface="ＭＳ Ｐゴシック" panose="020B0600070205080204" pitchFamily="34" charset="-128"/>
              </a:rPr>
              <a:t> sender won’t overwhelm receiver </a:t>
            </a: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congestion control:</a:t>
            </a:r>
            <a:r>
              <a:rPr lang="en-US" altLang="en-US" sz="2000">
                <a:ea typeface="ＭＳ Ｐゴシック" panose="020B0600070205080204" pitchFamily="34" charset="-128"/>
              </a:rPr>
              <a:t> throttle sender when network overloaded</a:t>
            </a: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does not provide:</a:t>
            </a:r>
            <a:r>
              <a:rPr lang="en-US" altLang="en-US" sz="2000">
                <a:ea typeface="ＭＳ Ｐゴシック" panose="020B0600070205080204" pitchFamily="34" charset="-128"/>
              </a:rPr>
              <a:t> timing, minimum bandwidth guarantees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54277" name="Rectangle 4">
            <a:extLst>
              <a:ext uri="{FF2B5EF4-FFF2-40B4-BE49-F238E27FC236}">
                <a16:creationId xmlns:a16="http://schemas.microsoft.com/office/drawing/2014/main" id="{DA25416F-8AF5-D2EF-18FC-DB90DB2C69D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33925" y="1562100"/>
            <a:ext cx="36671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UDP service: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unreliable data transfer between sending and receiving process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does not provide: connection setup, reliability, flow control, congestion control, timing, or bandwidth guarantee 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000">
                <a:ea typeface="ＭＳ Ｐゴシック" panose="020B0600070205080204" pitchFamily="34" charset="-128"/>
              </a:rPr>
              <a:t> why bother?  Why is there a UDP?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Footer Placeholder 3">
            <a:extLst>
              <a:ext uri="{FF2B5EF4-FFF2-40B4-BE49-F238E27FC236}">
                <a16:creationId xmlns:a16="http://schemas.microsoft.com/office/drawing/2014/main" id="{4A0516F8-A271-822A-4EDC-2C3B37AD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6322" name="Slide Number Placeholder 4">
            <a:extLst>
              <a:ext uri="{FF2B5EF4-FFF2-40B4-BE49-F238E27FC236}">
                <a16:creationId xmlns:a16="http://schemas.microsoft.com/office/drawing/2014/main" id="{527CD129-4A90-DE8A-445B-4005A9D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23E0CB-DE62-47B7-B97B-624C5833DBE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93867433-79AD-500A-77B0-42EB0C577D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650" y="228600"/>
            <a:ext cx="8747125" cy="114300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Internet apps:  application, transport protocols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6324" name="Text Box 3">
            <a:extLst>
              <a:ext uri="{FF2B5EF4-FFF2-40B4-BE49-F238E27FC236}">
                <a16:creationId xmlns:a16="http://schemas.microsoft.com/office/drawing/2014/main" id="{67999E9B-D4A2-4D13-9A68-13D3647A9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1773238"/>
            <a:ext cx="28098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Application</a:t>
            </a: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e-mail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remote terminal access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Web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file transfer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streaming multimedia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Internet telephony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5" name="Text Box 4">
            <a:extLst>
              <a:ext uri="{FF2B5EF4-FFF2-40B4-BE49-F238E27FC236}">
                <a16:creationId xmlns:a16="http://schemas.microsoft.com/office/drawing/2014/main" id="{AB12B89C-27BF-1578-9026-F50CA912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0" y="1458913"/>
            <a:ext cx="2725738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Application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layer protocol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SMTP [RFC 2821]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Telnet [RFC 854]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HTTP [RFC 2616]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FTP [RFC 959]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proprietary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(e.g. RealNetworks)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proprietary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(e.g., Vonage,Dialpad)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26FE2DAA-70A9-AEB2-214B-23AE1E9C8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5" y="1477963"/>
            <a:ext cx="2624138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Underlying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transport protocol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TCP or UDP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typically UDP</a:t>
            </a:r>
          </a:p>
        </p:txBody>
      </p:sp>
      <p:sp>
        <p:nvSpPr>
          <p:cNvPr id="56327" name="Line 7">
            <a:extLst>
              <a:ext uri="{FF2B5EF4-FFF2-40B4-BE49-F238E27FC236}">
                <a16:creationId xmlns:a16="http://schemas.microsoft.com/office/drawing/2014/main" id="{D0C0C20C-3AF3-4AAC-F2B3-6DFB2FA2E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1575" y="2152650"/>
            <a:ext cx="73342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3EF417CB-7EEE-4E5A-A6B2-BA172E6EBF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3950" y="2743200"/>
            <a:ext cx="7324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>
            <a:extLst>
              <a:ext uri="{FF2B5EF4-FFF2-40B4-BE49-F238E27FC236}">
                <a16:creationId xmlns:a16="http://schemas.microsoft.com/office/drawing/2014/main" id="{BBC903F8-D080-9757-5DC0-89D955074C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3475" y="3038475"/>
            <a:ext cx="729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Line 10">
            <a:extLst>
              <a:ext uri="{FF2B5EF4-FFF2-40B4-BE49-F238E27FC236}">
                <a16:creationId xmlns:a16="http://schemas.microsoft.com/office/drawing/2014/main" id="{A35C229F-6DBC-D558-0B69-AAD2E7348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3333750"/>
            <a:ext cx="7277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Line 11">
            <a:extLst>
              <a:ext uri="{FF2B5EF4-FFF2-40B4-BE49-F238E27FC236}">
                <a16:creationId xmlns:a16="http://schemas.microsoft.com/office/drawing/2014/main" id="{934ECAE1-A738-86C2-4BA6-9EB9CED75D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2050" y="3657600"/>
            <a:ext cx="72580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Line 12">
            <a:extLst>
              <a:ext uri="{FF2B5EF4-FFF2-40B4-BE49-F238E27FC236}">
                <a16:creationId xmlns:a16="http://schemas.microsoft.com/office/drawing/2014/main" id="{E081E32A-FA6A-6F82-C9B9-C3592A4894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4425" y="4257675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Line 14">
            <a:extLst>
              <a:ext uri="{FF2B5EF4-FFF2-40B4-BE49-F238E27FC236}">
                <a16:creationId xmlns:a16="http://schemas.microsoft.com/office/drawing/2014/main" id="{0E15F07A-BE1E-E5F8-8C9C-B5C808E85B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2025" y="5181600"/>
            <a:ext cx="7343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Footer Placeholder 5">
            <a:extLst>
              <a:ext uri="{FF2B5EF4-FFF2-40B4-BE49-F238E27FC236}">
                <a16:creationId xmlns:a16="http://schemas.microsoft.com/office/drawing/2014/main" id="{344E4105-6398-4893-49CD-DC3B0CCF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8370" name="Slide Number Placeholder 6">
            <a:extLst>
              <a:ext uri="{FF2B5EF4-FFF2-40B4-BE49-F238E27FC236}">
                <a16:creationId xmlns:a16="http://schemas.microsoft.com/office/drawing/2014/main" id="{8287C35D-BC9C-0082-C848-AE210729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2BFAA7-58BD-451D-8CBE-C323A5D8704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41C68A46-7E03-6655-BA4E-ABF5BD0C3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B0174BF0-B091-B426-417D-21ACA5ADA78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2.1 Principles of network applications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app architectures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app requirements</a:t>
            </a: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58373" name="Rectangle 4">
            <a:extLst>
              <a:ext uri="{FF2B5EF4-FFF2-40B4-BE49-F238E27FC236}">
                <a16:creationId xmlns:a16="http://schemas.microsoft.com/office/drawing/2014/main" id="{9A62C50D-917E-8F6E-EBA3-A3171CEB95F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5">
            <a:extLst>
              <a:ext uri="{FF2B5EF4-FFF2-40B4-BE49-F238E27FC236}">
                <a16:creationId xmlns:a16="http://schemas.microsoft.com/office/drawing/2014/main" id="{F55E50D8-815A-6F79-81BA-E1B2FCCA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506" name="Slide Number Placeholder 6">
            <a:extLst>
              <a:ext uri="{FF2B5EF4-FFF2-40B4-BE49-F238E27FC236}">
                <a16:creationId xmlns:a16="http://schemas.microsoft.com/office/drawing/2014/main" id="{7D67967D-062B-EF5B-773A-25CA5723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04732B-2277-4D36-A1CB-18C4825B405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507" name="Rectangle 1026">
            <a:extLst>
              <a:ext uri="{FF2B5EF4-FFF2-40B4-BE49-F238E27FC236}">
                <a16:creationId xmlns:a16="http://schemas.microsoft.com/office/drawing/2014/main" id="{2A0CDD90-D027-41F1-FF12-00D413AB2F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216067" name="Rectangle 1027">
            <a:extLst>
              <a:ext uri="{FF2B5EF4-FFF2-40B4-BE49-F238E27FC236}">
                <a16:creationId xmlns:a16="http://schemas.microsoft.com/office/drawing/2014/main" id="{519AB4EB-E5AC-AF06-9F6E-6A89FDEDD2F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3400425"/>
          </a:xfrm>
          <a:solidFill>
            <a:srgbClr val="CCFFFF"/>
          </a:solidFill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  <a:defRPr/>
            </a:pPr>
            <a:r>
              <a:rPr lang="en-US" altLang="en-US" sz="2000" u="sng">
                <a:solidFill>
                  <a:srgbClr val="FF0000"/>
                </a:solidFill>
              </a:rPr>
              <a:t>Our goals:</a:t>
            </a:r>
            <a:r>
              <a:rPr lang="en-US" altLang="en-US" sz="2000"/>
              <a:t> </a:t>
            </a:r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r>
              <a:rPr lang="en-US" altLang="en-US" sz="2000"/>
              <a:t>Principles of network application design</a:t>
            </a:r>
          </a:p>
          <a:p>
            <a:pPr>
              <a:lnSpc>
                <a:spcPct val="90000"/>
              </a:lnSpc>
              <a:buFont typeface="ZapfDingbats" charset="0"/>
              <a:buNone/>
              <a:defRPr/>
            </a:pPr>
            <a:endParaRPr lang="en-US" altLang="en-US" sz="2000"/>
          </a:p>
          <a:p>
            <a:pPr lvl="1">
              <a:lnSpc>
                <a:spcPct val="90000"/>
              </a:lnSpc>
              <a:buFont typeface="Wingdings" charset="2"/>
              <a:buChar char="v"/>
              <a:defRPr/>
            </a:pPr>
            <a:r>
              <a:rPr lang="en-US" altLang="en-US" sz="2000"/>
              <a:t>transport-layer service models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  <a:defRPr/>
            </a:pPr>
            <a:r>
              <a:rPr lang="en-US" altLang="en-US" sz="2000"/>
              <a:t>client-server paradigm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  <a:defRPr/>
            </a:pPr>
            <a:r>
              <a:rPr lang="en-US" altLang="en-US" sz="1800"/>
              <a:t>peer-to-peer paradigm</a:t>
            </a:r>
          </a:p>
          <a:p>
            <a:pPr lvl="1">
              <a:lnSpc>
                <a:spcPct val="90000"/>
              </a:lnSpc>
              <a:buFont typeface="Wingdings" charset="2"/>
              <a:buChar char="v"/>
              <a:defRPr/>
            </a:pPr>
            <a:endParaRPr lang="en-US" altLang="en-US" sz="2000"/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endParaRPr lang="en-US" altLang="en-US" sz="2000"/>
          </a:p>
        </p:txBody>
      </p:sp>
      <p:sp>
        <p:nvSpPr>
          <p:cNvPr id="216068" name="Rectangle 1028">
            <a:extLst>
              <a:ext uri="{FF2B5EF4-FFF2-40B4-BE49-F238E27FC236}">
                <a16:creationId xmlns:a16="http://schemas.microsoft.com/office/drawing/2014/main" id="{566C2938-4528-388E-1103-ED9A0A7FB7C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30713" y="1385888"/>
            <a:ext cx="3667125" cy="3967162"/>
          </a:xfrm>
          <a:solidFill>
            <a:srgbClr val="66FF66"/>
          </a:solidFill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/>
          <a:lstStyle/>
          <a:p>
            <a:pPr>
              <a:buFont typeface="ZapfDingbats" charset="0"/>
              <a:buChar char="r"/>
              <a:defRPr/>
            </a:pPr>
            <a:r>
              <a:rPr lang="en-US" altLang="en-US" sz="2400"/>
              <a:t>Popular protocols through case studies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HTTP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FTP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SMTP / POP3 / IMAP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DNS</a:t>
            </a:r>
          </a:p>
          <a:p>
            <a:pPr lvl="1">
              <a:buFont typeface="Wingdings" charset="2"/>
              <a:buChar char="v"/>
              <a:defRPr/>
            </a:pPr>
            <a:endParaRPr lang="en-US" altLang="en-US" sz="2000"/>
          </a:p>
          <a:p>
            <a:pPr lvl="1">
              <a:buFont typeface="Wingdings" charset="2"/>
              <a:buChar char="v"/>
              <a:defRPr/>
            </a:pPr>
            <a:endParaRPr lang="en-US" altLang="en-US" sz="2000"/>
          </a:p>
          <a:p>
            <a:pPr>
              <a:buFont typeface="ZapfDingbats" charset="0"/>
              <a:buChar char="r"/>
              <a:defRPr/>
            </a:pPr>
            <a:r>
              <a:rPr lang="en-US" altLang="en-US" sz="2400"/>
              <a:t>Network programming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socket API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oter Placeholder 4">
            <a:extLst>
              <a:ext uri="{FF2B5EF4-FFF2-40B4-BE49-F238E27FC236}">
                <a16:creationId xmlns:a16="http://schemas.microsoft.com/office/drawing/2014/main" id="{C10D5CCC-A49B-4E8E-F755-AB7C06D7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E953C617-005D-55CA-BB45-F0808A17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077901-7709-4152-B502-30A9DFBFC87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E71A633-D2AC-68D4-A752-A8612FF5F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Web and HTTP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AD12D4C-1788-76C7-A21B-479765A883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First some jargon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Web page</a:t>
            </a:r>
            <a:r>
              <a:rPr lang="en-US" altLang="en-US" sz="2400">
                <a:ea typeface="ＭＳ Ｐゴシック" panose="020B0600070205080204" pitchFamily="34" charset="-128"/>
              </a:rPr>
              <a:t> consists of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objects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Object can be HTML file, JPEG image, Java applet, audio file,…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base HTML-file</a:t>
            </a:r>
            <a:r>
              <a:rPr lang="en-US" altLang="en-US" sz="2400">
                <a:ea typeface="ＭＳ Ｐゴシック" panose="020B0600070205080204" pitchFamily="34" charset="-128"/>
              </a:rPr>
              <a:t> which includes several referenced objects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Each object is addressable by a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URL</a:t>
            </a:r>
          </a:p>
          <a:p>
            <a:r>
              <a:rPr lang="en-US" altLang="en-US" sz="2400">
                <a:solidFill>
                  <a:schemeClr val="tx2"/>
                </a:solidFill>
                <a:ea typeface="ＭＳ Ｐゴシック" panose="020B0600070205080204" pitchFamily="34" charset="-128"/>
              </a:rPr>
              <a:t>Example URL:</a:t>
            </a:r>
          </a:p>
          <a:p>
            <a:pPr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60421" name="Group 10">
            <a:extLst>
              <a:ext uri="{FF2B5EF4-FFF2-40B4-BE49-F238E27FC236}">
                <a16:creationId xmlns:a16="http://schemas.microsoft.com/office/drawing/2014/main" id="{A3811AF8-14AC-EFD0-3115-A056E3DF31D2}"/>
              </a:ext>
            </a:extLst>
          </p:cNvPr>
          <p:cNvGrpSpPr>
            <a:grpSpLocks/>
          </p:cNvGrpSpPr>
          <p:nvPr/>
        </p:nvGrpSpPr>
        <p:grpSpPr bwMode="auto">
          <a:xfrm>
            <a:off x="1201738" y="5008563"/>
            <a:ext cx="6835775" cy="1144587"/>
            <a:chOff x="788" y="2955"/>
            <a:chExt cx="4306" cy="721"/>
          </a:xfrm>
        </p:grpSpPr>
        <p:sp>
          <p:nvSpPr>
            <p:cNvPr id="60422" name="Text Box 5">
              <a:extLst>
                <a:ext uri="{FF2B5EF4-FFF2-40B4-BE49-F238E27FC236}">
                  <a16:creationId xmlns:a16="http://schemas.microsoft.com/office/drawing/2014/main" id="{E4B77055-1FCE-23CB-D146-486464FD1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latin typeface="Courier New" panose="02070309020205020404" pitchFamily="49" charset="0"/>
                </a:rPr>
                <a:t>www.someschool.edu/someDept/pic.gif</a:t>
              </a:r>
            </a:p>
          </p:txBody>
        </p:sp>
        <p:sp>
          <p:nvSpPr>
            <p:cNvPr id="60423" name="AutoShape 6">
              <a:extLst>
                <a:ext uri="{FF2B5EF4-FFF2-40B4-BE49-F238E27FC236}">
                  <a16:creationId xmlns:a16="http://schemas.microsoft.com/office/drawing/2014/main" id="{47A8FD35-D015-2458-9BB3-0E9E514D96D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4" name="AutoShape 7">
              <a:extLst>
                <a:ext uri="{FF2B5EF4-FFF2-40B4-BE49-F238E27FC236}">
                  <a16:creationId xmlns:a16="http://schemas.microsoft.com/office/drawing/2014/main" id="{DB9C2F59-DBD9-65D3-BC47-9ED0F2CBC0E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5" name="Text Box 8">
              <a:extLst>
                <a:ext uri="{FF2B5EF4-FFF2-40B4-BE49-F238E27FC236}">
                  <a16:creationId xmlns:a16="http://schemas.microsoft.com/office/drawing/2014/main" id="{338EBEE3-D4B0-D29D-B9E6-2769040C5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host name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0426" name="Text Box 9">
              <a:extLst>
                <a:ext uri="{FF2B5EF4-FFF2-40B4-BE49-F238E27FC236}">
                  <a16:creationId xmlns:a16="http://schemas.microsoft.com/office/drawing/2014/main" id="{50F8CFFA-FF56-B38C-2C56-EEB1835E9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path name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Footer Placeholder 5">
            <a:extLst>
              <a:ext uri="{FF2B5EF4-FFF2-40B4-BE49-F238E27FC236}">
                <a16:creationId xmlns:a16="http://schemas.microsoft.com/office/drawing/2014/main" id="{44CF7BEE-8770-5F0E-BEDE-8F8DE942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2466" name="Slide Number Placeholder 6">
            <a:extLst>
              <a:ext uri="{FF2B5EF4-FFF2-40B4-BE49-F238E27FC236}">
                <a16:creationId xmlns:a16="http://schemas.microsoft.com/office/drawing/2014/main" id="{742DB9F9-D7E8-9F26-8E94-531FA824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30E0DE-0CE0-4FDA-B8F7-DF6B8D05285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FF54754-2E6B-88DD-836D-786896B2BA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HTTP overview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A23337A-E94C-8721-7249-30CCD5E26FD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HTTP: hypertext transfer protocol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Web’s application layer protocol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client/server model</a:t>
            </a:r>
          </a:p>
          <a:p>
            <a:pPr lvl="1"/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client:</a:t>
            </a:r>
            <a:r>
              <a:rPr lang="en-US" altLang="en-US" sz="2000">
                <a:ea typeface="ＭＳ Ｐゴシック" panose="020B0600070205080204" pitchFamily="34" charset="-128"/>
              </a:rPr>
              <a:t> browser that requests, receives, “displays” Web objects</a:t>
            </a:r>
          </a:p>
          <a:p>
            <a:pPr lvl="1"/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server:</a:t>
            </a:r>
            <a:r>
              <a:rPr lang="en-US" altLang="en-US" sz="2000">
                <a:ea typeface="ＭＳ Ｐゴシック" panose="020B0600070205080204" pitchFamily="34" charset="-128"/>
              </a:rPr>
              <a:t> Web server sends objects in response to requests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HTTP 1.0: RFC 1945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HTTP 1.1: RFC 2068</a:t>
            </a:r>
          </a:p>
        </p:txBody>
      </p:sp>
      <p:graphicFrame>
        <p:nvGraphicFramePr>
          <p:cNvPr id="62469" name="Object 2">
            <a:extLst>
              <a:ext uri="{FF2B5EF4-FFF2-40B4-BE49-F238E27FC236}">
                <a16:creationId xmlns:a16="http://schemas.microsoft.com/office/drawing/2014/main" id="{C74F2D2E-EF48-35BD-E8BD-80AEC5A80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Text Box 7">
            <a:extLst>
              <a:ext uri="{FF2B5EF4-FFF2-40B4-BE49-F238E27FC236}">
                <a16:creationId xmlns:a16="http://schemas.microsoft.com/office/drawing/2014/main" id="{941614E5-C19C-A64E-861E-5EA2401E9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2455863"/>
            <a:ext cx="11604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PC running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Explorer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62471" name="Object 3">
            <a:extLst>
              <a:ext uri="{FF2B5EF4-FFF2-40B4-BE49-F238E27FC236}">
                <a16:creationId xmlns:a16="http://schemas.microsoft.com/office/drawing/2014/main" id="{824F5C88-AA69-7A32-D78F-209669D341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9675" y="4556125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556125"/>
                        <a:ext cx="752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Text Box 9">
            <a:extLst>
              <a:ext uri="{FF2B5EF4-FFF2-40B4-BE49-F238E27FC236}">
                <a16:creationId xmlns:a16="http://schemas.microsoft.com/office/drawing/2014/main" id="{4265A906-B9EF-450C-F393-F457612DD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413" y="3836988"/>
            <a:ext cx="13827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Server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running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Apache Web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62473" name="Group 10">
            <a:extLst>
              <a:ext uri="{FF2B5EF4-FFF2-40B4-BE49-F238E27FC236}">
                <a16:creationId xmlns:a16="http://schemas.microsoft.com/office/drawing/2014/main" id="{D243F269-908C-7653-FF5A-A36997ED53F7}"/>
              </a:ext>
            </a:extLst>
          </p:cNvPr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62483" name="AutoShape 11">
              <a:extLst>
                <a:ext uri="{FF2B5EF4-FFF2-40B4-BE49-F238E27FC236}">
                  <a16:creationId xmlns:a16="http://schemas.microsoft.com/office/drawing/2014/main" id="{BD7B51FD-5B74-F7C1-E64E-22A8DE241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4" name="Rectangle 12">
              <a:extLst>
                <a:ext uri="{FF2B5EF4-FFF2-40B4-BE49-F238E27FC236}">
                  <a16:creationId xmlns:a16="http://schemas.microsoft.com/office/drawing/2014/main" id="{11CC7823-2865-A000-A07A-88D2C1651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5" name="Rectangle 13">
              <a:extLst>
                <a:ext uri="{FF2B5EF4-FFF2-40B4-BE49-F238E27FC236}">
                  <a16:creationId xmlns:a16="http://schemas.microsoft.com/office/drawing/2014/main" id="{3F2EC68B-A887-93B3-C761-6E3803BE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6" name="AutoShape 14">
              <a:extLst>
                <a:ext uri="{FF2B5EF4-FFF2-40B4-BE49-F238E27FC236}">
                  <a16:creationId xmlns:a16="http://schemas.microsoft.com/office/drawing/2014/main" id="{29E1D3D5-FBCF-9888-9F48-8B98CC51F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7" name="Line 15">
              <a:extLst>
                <a:ext uri="{FF2B5EF4-FFF2-40B4-BE49-F238E27FC236}">
                  <a16:creationId xmlns:a16="http://schemas.microsoft.com/office/drawing/2014/main" id="{124EB1E9-3E8B-AD80-9D28-D5CD773DD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8" name="Line 16">
              <a:extLst>
                <a:ext uri="{FF2B5EF4-FFF2-40B4-BE49-F238E27FC236}">
                  <a16:creationId xmlns:a16="http://schemas.microsoft.com/office/drawing/2014/main" id="{213FD19A-6BFE-6A36-D687-48B41AF3F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9" name="Rectangle 17">
              <a:extLst>
                <a:ext uri="{FF2B5EF4-FFF2-40B4-BE49-F238E27FC236}">
                  <a16:creationId xmlns:a16="http://schemas.microsoft.com/office/drawing/2014/main" id="{26EC2AE3-4860-B0E5-B951-BF4215AFA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90" name="Rectangle 18">
              <a:extLst>
                <a:ext uri="{FF2B5EF4-FFF2-40B4-BE49-F238E27FC236}">
                  <a16:creationId xmlns:a16="http://schemas.microsoft.com/office/drawing/2014/main" id="{C4AC65D7-DA3F-CAFC-FDBD-0BF32A238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2474" name="Line 19">
            <a:extLst>
              <a:ext uri="{FF2B5EF4-FFF2-40B4-BE49-F238E27FC236}">
                <a16:creationId xmlns:a16="http://schemas.microsoft.com/office/drawing/2014/main" id="{7FD1E7CF-16B7-9096-1004-CCF719248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5" name="Line 20">
            <a:extLst>
              <a:ext uri="{FF2B5EF4-FFF2-40B4-BE49-F238E27FC236}">
                <a16:creationId xmlns:a16="http://schemas.microsoft.com/office/drawing/2014/main" id="{4C33ABB2-184E-59C8-1A1E-091DA5AA31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21">
            <a:extLst>
              <a:ext uri="{FF2B5EF4-FFF2-40B4-BE49-F238E27FC236}">
                <a16:creationId xmlns:a16="http://schemas.microsoft.com/office/drawing/2014/main" id="{C093E08B-12E9-BF4F-F961-5C84EDB778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22">
            <a:extLst>
              <a:ext uri="{FF2B5EF4-FFF2-40B4-BE49-F238E27FC236}">
                <a16:creationId xmlns:a16="http://schemas.microsoft.com/office/drawing/2014/main" id="{25EBDED2-D39D-A276-2D0D-4658E2D156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Text Box 23">
            <a:extLst>
              <a:ext uri="{FF2B5EF4-FFF2-40B4-BE49-F238E27FC236}">
                <a16:creationId xmlns:a16="http://schemas.microsoft.com/office/drawing/2014/main" id="{D8DD0E5A-0959-4AB7-4489-88006DE6E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5218113"/>
            <a:ext cx="13192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Mac running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Navigator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79" name="Text Box 24">
            <a:extLst>
              <a:ext uri="{FF2B5EF4-FFF2-40B4-BE49-F238E27FC236}">
                <a16:creationId xmlns:a16="http://schemas.microsoft.com/office/drawing/2014/main" id="{51332770-5032-6CB6-E296-425FDAC6221A}"/>
              </a:ext>
            </a:extLst>
          </p:cNvPr>
          <p:cNvSpPr txBox="1">
            <a:spLocks noChangeArrowheads="1"/>
          </p:cNvSpPr>
          <p:nvPr/>
        </p:nvSpPr>
        <p:spPr bwMode="auto">
          <a:xfrm rot="1422049">
            <a:off x="6097588" y="2293938"/>
            <a:ext cx="1509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request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80" name="Text Box 25">
            <a:extLst>
              <a:ext uri="{FF2B5EF4-FFF2-40B4-BE49-F238E27FC236}">
                <a16:creationId xmlns:a16="http://schemas.microsoft.com/office/drawing/2014/main" id="{F29CCBDB-F9B2-F84F-ACEF-C580561045DE}"/>
              </a:ext>
            </a:extLst>
          </p:cNvPr>
          <p:cNvSpPr txBox="1">
            <a:spLocks noChangeArrowheads="1"/>
          </p:cNvSpPr>
          <p:nvPr/>
        </p:nvSpPr>
        <p:spPr bwMode="auto">
          <a:xfrm rot="-1692639">
            <a:off x="5888038" y="3789363"/>
            <a:ext cx="1509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request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81" name="Text Box 26">
            <a:extLst>
              <a:ext uri="{FF2B5EF4-FFF2-40B4-BE49-F238E27FC236}">
                <a16:creationId xmlns:a16="http://schemas.microsoft.com/office/drawing/2014/main" id="{1DB9D96E-4D48-5B0B-5135-150B82E0C44C}"/>
              </a:ext>
            </a:extLst>
          </p:cNvPr>
          <p:cNvSpPr txBox="1">
            <a:spLocks noChangeArrowheads="1"/>
          </p:cNvSpPr>
          <p:nvPr/>
        </p:nvSpPr>
        <p:spPr bwMode="auto">
          <a:xfrm rot="1411598">
            <a:off x="5910263" y="2741613"/>
            <a:ext cx="162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response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82" name="Text Box 28">
            <a:extLst>
              <a:ext uri="{FF2B5EF4-FFF2-40B4-BE49-F238E27FC236}">
                <a16:creationId xmlns:a16="http://schemas.microsoft.com/office/drawing/2014/main" id="{4FEC5717-B0C0-75F8-0EE2-F4AE5639FCBF}"/>
              </a:ext>
            </a:extLst>
          </p:cNvPr>
          <p:cNvSpPr txBox="1">
            <a:spLocks noChangeArrowheads="1"/>
          </p:cNvSpPr>
          <p:nvPr/>
        </p:nvSpPr>
        <p:spPr bwMode="auto">
          <a:xfrm rot="-1737783">
            <a:off x="6091238" y="4122738"/>
            <a:ext cx="162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response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Footer Placeholder 5">
            <a:extLst>
              <a:ext uri="{FF2B5EF4-FFF2-40B4-BE49-F238E27FC236}">
                <a16:creationId xmlns:a16="http://schemas.microsoft.com/office/drawing/2014/main" id="{84F4B5DE-0BCC-7B94-FA59-ABE86382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4514" name="Slide Number Placeholder 6">
            <a:extLst>
              <a:ext uri="{FF2B5EF4-FFF2-40B4-BE49-F238E27FC236}">
                <a16:creationId xmlns:a16="http://schemas.microsoft.com/office/drawing/2014/main" id="{D4665D1E-899D-1F33-EADB-2F9B6AE8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BE7CCF-44EA-4B23-82E5-17A124E148B6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4515" name="Rectangle 7">
            <a:extLst>
              <a:ext uri="{FF2B5EF4-FFF2-40B4-BE49-F238E27FC236}">
                <a16:creationId xmlns:a16="http://schemas.microsoft.com/office/drawing/2014/main" id="{69D57E36-915E-8B5D-D1E7-81EE3E6E3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3400425"/>
            <a:ext cx="3838575" cy="272415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4516" name="Rectangle 9">
            <a:extLst>
              <a:ext uri="{FF2B5EF4-FFF2-40B4-BE49-F238E27FC236}">
                <a16:creationId xmlns:a16="http://schemas.microsoft.com/office/drawing/2014/main" id="{6E915595-4201-99F1-652D-9D12B9CB8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2">
            <a:extLst>
              <a:ext uri="{FF2B5EF4-FFF2-40B4-BE49-F238E27FC236}">
                <a16:creationId xmlns:a16="http://schemas.microsoft.com/office/drawing/2014/main" id="{3B79A4A5-8645-B802-7FD6-FF0D2994B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HTTP overview (continued)</a:t>
            </a:r>
          </a:p>
        </p:txBody>
      </p:sp>
      <p:sp>
        <p:nvSpPr>
          <p:cNvPr id="64518" name="Rectangle 3">
            <a:extLst>
              <a:ext uri="{FF2B5EF4-FFF2-40B4-BE49-F238E27FC236}">
                <a16:creationId xmlns:a16="http://schemas.microsoft.com/office/drawing/2014/main" id="{AF0A8330-B557-DDEE-C71A-93A9E3B4788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719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Uses TCP: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 initiates TCP connection (creates socket) to server, port 80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accepts TCP connection from client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HTTP messages (application-layer protocol messages) exchanged between browser (HTTP client) and Web server (HTTP server)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TCP connection closed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64519" name="Rectangle 4">
            <a:extLst>
              <a:ext uri="{FF2B5EF4-FFF2-40B4-BE49-F238E27FC236}">
                <a16:creationId xmlns:a16="http://schemas.microsoft.com/office/drawing/2014/main" id="{D8B60A10-FE8D-E92E-3D86-48DBE72E73F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562100"/>
            <a:ext cx="3171825" cy="15144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HTTP is “stateless”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maintains no information about past client requests</a:t>
            </a:r>
          </a:p>
        </p:txBody>
      </p:sp>
      <p:sp>
        <p:nvSpPr>
          <p:cNvPr id="64520" name="Rectangle 6">
            <a:extLst>
              <a:ext uri="{FF2B5EF4-FFF2-40B4-BE49-F238E27FC236}">
                <a16:creationId xmlns:a16="http://schemas.microsoft.com/office/drawing/2014/main" id="{618C3BBD-6FA9-8D68-828E-75D18F56A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25" y="3419475"/>
            <a:ext cx="37528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Protocols that maintain “state” are complex!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past history (state) must be maintained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if server/client crashes, their views of “state” may be inconsistent, must be reconciled</a:t>
            </a:r>
          </a:p>
          <a:p>
            <a:pPr>
              <a:buFont typeface="ZapfDingbats" pitchFamily="82" charset="2"/>
              <a:buChar char="r"/>
            </a:pP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64521" name="Text Box 8">
            <a:extLst>
              <a:ext uri="{FF2B5EF4-FFF2-40B4-BE49-F238E27FC236}">
                <a16:creationId xmlns:a16="http://schemas.microsoft.com/office/drawing/2014/main" id="{FF5924A4-84DB-4A25-47C3-60FA336BC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13" y="3160713"/>
            <a:ext cx="92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aside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5">
            <a:extLst>
              <a:ext uri="{FF2B5EF4-FFF2-40B4-BE49-F238E27FC236}">
                <a16:creationId xmlns:a16="http://schemas.microsoft.com/office/drawing/2014/main" id="{9B0CFA02-E0B6-6DA6-177F-FDAFD862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6562" name="Slide Number Placeholder 6">
            <a:extLst>
              <a:ext uri="{FF2B5EF4-FFF2-40B4-BE49-F238E27FC236}">
                <a16:creationId xmlns:a16="http://schemas.microsoft.com/office/drawing/2014/main" id="{8CD958E3-A701-029A-C970-A77E90B9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A8CA0E-5DF3-47DF-90F1-4B0A6E9A340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AFD6D96F-E6D2-1514-2A9F-93B9F53D7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HTTP connections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75ED0E7-581C-73DF-7119-83004E159E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Nonpersistent HTTP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At most one object is sent over a TCP connection.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HTTP/1.0 uses nonpersistent HTTP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1A58FA37-5032-4927-DEF2-EDA29B92FC2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Persistent HTTP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Multiple objects can be sent over single TCP connection between client and server.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HTTP/1.1 uses persistent connections in default mode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5">
            <a:extLst>
              <a:ext uri="{FF2B5EF4-FFF2-40B4-BE49-F238E27FC236}">
                <a16:creationId xmlns:a16="http://schemas.microsoft.com/office/drawing/2014/main" id="{CFF35B3E-0074-8976-C2F1-FFFCFEB8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8610" name="Slide Number Placeholder 6">
            <a:extLst>
              <a:ext uri="{FF2B5EF4-FFF2-40B4-BE49-F238E27FC236}">
                <a16:creationId xmlns:a16="http://schemas.microsoft.com/office/drawing/2014/main" id="{AF1CC9BD-0390-5B8A-F2EF-87C3FB15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4BBC62-4557-4428-8C7A-8B1F8994874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8611" name="Line 11">
            <a:extLst>
              <a:ext uri="{FF2B5EF4-FFF2-40B4-BE49-F238E27FC236}">
                <a16:creationId xmlns:a16="http://schemas.microsoft.com/office/drawing/2014/main" id="{A9706EDB-BD71-1AF0-6D95-ED4232ABD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" y="2095500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Rectangle 13">
            <a:extLst>
              <a:ext uri="{FF2B5EF4-FFF2-40B4-BE49-F238E27FC236}">
                <a16:creationId xmlns:a16="http://schemas.microsoft.com/office/drawing/2014/main" id="{AA0CE50C-4001-F9EE-B566-1DB0945F0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6019800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8613" name="Rectangle 2">
            <a:extLst>
              <a:ext uri="{FF2B5EF4-FFF2-40B4-BE49-F238E27FC236}">
                <a16:creationId xmlns:a16="http://schemas.microsoft.com/office/drawing/2014/main" id="{19F94621-7755-89E4-F124-6FC80CA9D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Nonpersistent HTTP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8614" name="Rectangle 3">
            <a:extLst>
              <a:ext uri="{FF2B5EF4-FFF2-40B4-BE49-F238E27FC236}">
                <a16:creationId xmlns:a16="http://schemas.microsoft.com/office/drawing/2014/main" id="{CBE887DE-DF05-1B31-3642-52F6BAE56A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14425"/>
            <a:ext cx="8343900" cy="4667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Suppose user enters URL 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www.someSchool.edu/someDepartment/home.index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68615" name="Rectangle 4">
            <a:extLst>
              <a:ext uri="{FF2B5EF4-FFF2-40B4-BE49-F238E27FC236}">
                <a16:creationId xmlns:a16="http://schemas.microsoft.com/office/drawing/2014/main" id="{F2649E5A-AE99-C349-97F0-C9ED9A2BFB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095500"/>
            <a:ext cx="3943350" cy="19050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1a</a:t>
            </a:r>
            <a:r>
              <a:rPr lang="en-US" altLang="en-US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1800">
                <a:ea typeface="ＭＳ Ｐゴシック" panose="020B0600070205080204" pitchFamily="34" charset="-128"/>
              </a:rPr>
              <a:t> HTTP client initiates TCP connection to HTTP server (process) at </a:t>
            </a:r>
            <a:r>
              <a:rPr lang="en-US" altLang="en-US" sz="1800">
                <a:latin typeface="Arial" panose="020B0604020202020204" pitchFamily="34" charset="0"/>
                <a:ea typeface="ＭＳ Ｐゴシック" panose="020B0600070205080204" pitchFamily="34" charset="-128"/>
              </a:rPr>
              <a:t>www.someSchool.edu on port </a:t>
            </a:r>
            <a:r>
              <a:rPr lang="en-US" altLang="en-US" sz="1800">
                <a:ea typeface="ＭＳ Ｐゴシック" panose="020B0600070205080204" pitchFamily="34" charset="-128"/>
              </a:rPr>
              <a:t>80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68616" name="Rectangle 5">
            <a:extLst>
              <a:ext uri="{FF2B5EF4-FFF2-40B4-BE49-F238E27FC236}">
                <a16:creationId xmlns:a16="http://schemas.microsoft.com/office/drawing/2014/main" id="{EAC00A29-0E03-1178-0FBA-B20C22965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3829050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2.</a:t>
            </a:r>
            <a:r>
              <a:rPr lang="en-US" altLang="en-US" sz="2000">
                <a:latin typeface="Times New Roman" panose="02020603050405020304" pitchFamily="18" charset="0"/>
              </a:rPr>
              <a:t> HTTP</a:t>
            </a:r>
            <a:r>
              <a:rPr lang="en-US" altLang="en-US" sz="1800">
                <a:latin typeface="Times New Roman" panose="02020603050405020304" pitchFamily="18" charset="0"/>
              </a:rPr>
              <a:t> client sends HTTP </a:t>
            </a:r>
            <a:r>
              <a:rPr lang="en-US" altLang="en-US" sz="1800" i="1">
                <a:solidFill>
                  <a:schemeClr val="accent2"/>
                </a:solidFill>
                <a:latin typeface="Times New Roman" panose="02020603050405020304" pitchFamily="18" charset="0"/>
              </a:rPr>
              <a:t>request message</a:t>
            </a:r>
            <a:r>
              <a:rPr lang="en-US" altLang="en-US" sz="1800">
                <a:latin typeface="Times New Roman" panose="02020603050405020304" pitchFamily="18" charset="0"/>
              </a:rPr>
              <a:t> (containing URL) into TCP connection socket. Message indicates that client wants object </a:t>
            </a:r>
            <a:r>
              <a:rPr lang="en-US" altLang="en-US" sz="1800">
                <a:latin typeface="Arial" panose="020B0604020202020204" pitchFamily="34" charset="0"/>
              </a:rPr>
              <a:t>someDepartment/home.index</a:t>
            </a:r>
          </a:p>
        </p:txBody>
      </p:sp>
      <p:sp>
        <p:nvSpPr>
          <p:cNvPr id="68617" name="Rectangle 6">
            <a:extLst>
              <a:ext uri="{FF2B5EF4-FFF2-40B4-BE49-F238E27FC236}">
                <a16:creationId xmlns:a16="http://schemas.microsoft.com/office/drawing/2014/main" id="{9B537696-6626-74AE-61DC-62714F8F5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2524125"/>
            <a:ext cx="38100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1b.</a:t>
            </a:r>
            <a:r>
              <a:rPr lang="en-US" altLang="en-US" sz="2000">
                <a:latin typeface="Times New Roman" panose="02020603050405020304" pitchFamily="18" charset="0"/>
              </a:rPr>
              <a:t> HTTP</a:t>
            </a:r>
            <a:r>
              <a:rPr lang="en-US" altLang="en-US" sz="1800">
                <a:latin typeface="Times New Roman" panose="02020603050405020304" pitchFamily="18" charset="0"/>
              </a:rPr>
              <a:t> server at host </a:t>
            </a:r>
            <a:r>
              <a:rPr lang="en-US" altLang="en-US" sz="1800">
                <a:latin typeface="Arial" panose="020B0604020202020204" pitchFamily="34" charset="0"/>
              </a:rPr>
              <a:t>www.someSchool.edu </a:t>
            </a:r>
            <a:r>
              <a:rPr lang="en-US" altLang="en-US" sz="1800">
                <a:latin typeface="Times New Roman" panose="02020603050405020304" pitchFamily="18" charset="0"/>
              </a:rPr>
              <a:t>waiting for TCP connection at port 80.  “accepts” connection, notifying client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68618" name="Rectangle 7">
            <a:extLst>
              <a:ext uri="{FF2B5EF4-FFF2-40B4-BE49-F238E27FC236}">
                <a16:creationId xmlns:a16="http://schemas.microsoft.com/office/drawing/2014/main" id="{A1700CCE-F0B9-491D-7FEF-7765253ED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381500"/>
            <a:ext cx="3810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3.</a:t>
            </a:r>
            <a:r>
              <a:rPr lang="en-US" altLang="en-US" sz="2000">
                <a:latin typeface="Times New Roman" panose="02020603050405020304" pitchFamily="18" charset="0"/>
              </a:rPr>
              <a:t> HTTP</a:t>
            </a:r>
            <a:r>
              <a:rPr lang="en-US" altLang="en-US" sz="1800">
                <a:latin typeface="Times New Roman" panose="02020603050405020304" pitchFamily="18" charset="0"/>
              </a:rPr>
              <a:t> server receives request message, forms </a:t>
            </a:r>
            <a:r>
              <a:rPr lang="en-US" altLang="en-US" sz="1800" i="1">
                <a:solidFill>
                  <a:schemeClr val="accent2"/>
                </a:solidFill>
                <a:latin typeface="Times New Roman" panose="02020603050405020304" pitchFamily="18" charset="0"/>
              </a:rPr>
              <a:t>response message</a:t>
            </a:r>
            <a:r>
              <a:rPr lang="en-US" altLang="en-US" sz="1800">
                <a:latin typeface="Times New Roman" panose="02020603050405020304" pitchFamily="18" charset="0"/>
              </a:rPr>
              <a:t> containing requested object, and sends message into its socket</a:t>
            </a:r>
          </a:p>
        </p:txBody>
      </p:sp>
      <p:sp>
        <p:nvSpPr>
          <p:cNvPr id="68619" name="Line 8">
            <a:extLst>
              <a:ext uri="{FF2B5EF4-FFF2-40B4-BE49-F238E27FC236}">
                <a16:creationId xmlns:a16="http://schemas.microsoft.com/office/drawing/2014/main" id="{8733AD5F-6D4E-BDEE-3A24-A79625B37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8125" y="26479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9">
            <a:extLst>
              <a:ext uri="{FF2B5EF4-FFF2-40B4-BE49-F238E27FC236}">
                <a16:creationId xmlns:a16="http://schemas.microsoft.com/office/drawing/2014/main" id="{D82F053C-E211-F8B4-1C9E-747A68A6F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45910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10">
            <a:extLst>
              <a:ext uri="{FF2B5EF4-FFF2-40B4-BE49-F238E27FC236}">
                <a16:creationId xmlns:a16="http://schemas.microsoft.com/office/drawing/2014/main" id="{9924B19B-9DD1-62C2-187B-07F4E62134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3825" y="51244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Text Box 12">
            <a:extLst>
              <a:ext uri="{FF2B5EF4-FFF2-40B4-BE49-F238E27FC236}">
                <a16:creationId xmlns:a16="http://schemas.microsoft.com/office/drawing/2014/main" id="{3477702D-1B1D-6DB9-39BB-6F6661520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5942013"/>
            <a:ext cx="817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time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23" name="Line 14">
            <a:extLst>
              <a:ext uri="{FF2B5EF4-FFF2-40B4-BE49-F238E27FC236}">
                <a16:creationId xmlns:a16="http://schemas.microsoft.com/office/drawing/2014/main" id="{4ED210D1-8AC4-5389-6DE7-4A328784D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550" y="316230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FBED4ACC-DF2A-3222-190F-39B1FC903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968375"/>
            <a:ext cx="19002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(contains text,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references to 10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jpeg images)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5">
            <a:extLst>
              <a:ext uri="{FF2B5EF4-FFF2-40B4-BE49-F238E27FC236}">
                <a16:creationId xmlns:a16="http://schemas.microsoft.com/office/drawing/2014/main" id="{A098C061-89E3-47B0-1240-7732E13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0658" name="Slide Number Placeholder 6">
            <a:extLst>
              <a:ext uri="{FF2B5EF4-FFF2-40B4-BE49-F238E27FC236}">
                <a16:creationId xmlns:a16="http://schemas.microsoft.com/office/drawing/2014/main" id="{95344351-24F0-7F05-355E-2DDD181D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2F0887-40F3-468B-B9EB-A89B5F6CFAA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63D47F76-A561-820F-EA49-F4D68E25B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Nonpersistent HTTP (cont.)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0660" name="Rectangle 6">
            <a:extLst>
              <a:ext uri="{FF2B5EF4-FFF2-40B4-BE49-F238E27FC236}">
                <a16:creationId xmlns:a16="http://schemas.microsoft.com/office/drawing/2014/main" id="{1414718B-96CB-3A8F-EA6B-3FB5C58232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095375" y="2047875"/>
            <a:ext cx="3810000" cy="15335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5</a:t>
            </a:r>
            <a:r>
              <a:rPr lang="en-US" altLang="en-US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1800">
                <a:ea typeface="ＭＳ Ｐゴシック" panose="020B0600070205080204" pitchFamily="34" charset="-128"/>
              </a:rPr>
              <a:t> HTTP client receives response message containing html file, displays html.  Parsing html file, finds 10 referenced jpeg  objects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70661" name="Rectangle 7">
            <a:extLst>
              <a:ext uri="{FF2B5EF4-FFF2-40B4-BE49-F238E27FC236}">
                <a16:creationId xmlns:a16="http://schemas.microsoft.com/office/drawing/2014/main" id="{E73727FE-ECE2-95BD-8C11-22A7FB76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0" y="35687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6.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1800">
                <a:latin typeface="Times New Roman" panose="02020603050405020304" pitchFamily="18" charset="0"/>
              </a:rPr>
              <a:t>Steps 1-5 repeated for each of 10 jpeg objects</a:t>
            </a:r>
          </a:p>
        </p:txBody>
      </p:sp>
      <p:sp>
        <p:nvSpPr>
          <p:cNvPr id="70662" name="Rectangle 8">
            <a:extLst>
              <a:ext uri="{FF2B5EF4-FFF2-40B4-BE49-F238E27FC236}">
                <a16:creationId xmlns:a16="http://schemas.microsoft.com/office/drawing/2014/main" id="{8AD4F629-3446-F6FC-7FE7-54A0B2D1B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5" y="149225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4.</a:t>
            </a:r>
            <a:r>
              <a:rPr lang="en-US" altLang="en-US" sz="2000">
                <a:latin typeface="Times New Roman" panose="02020603050405020304" pitchFamily="18" charset="0"/>
              </a:rPr>
              <a:t> HTTP</a:t>
            </a:r>
            <a:r>
              <a:rPr lang="en-US" altLang="en-US" sz="1800">
                <a:latin typeface="Times New Roman" panose="02020603050405020304" pitchFamily="18" charset="0"/>
              </a:rPr>
              <a:t> server closes TCP connection. 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70663" name="Line 2">
            <a:extLst>
              <a:ext uri="{FF2B5EF4-FFF2-40B4-BE49-F238E27FC236}">
                <a16:creationId xmlns:a16="http://schemas.microsoft.com/office/drawing/2014/main" id="{11A2FE7F-91F1-661C-40A9-C2DF2D629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" y="1519238"/>
            <a:ext cx="0" cy="25717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4" name="Rectangle 3">
            <a:extLst>
              <a:ext uri="{FF2B5EF4-FFF2-40B4-BE49-F238E27FC236}">
                <a16:creationId xmlns:a16="http://schemas.microsoft.com/office/drawing/2014/main" id="{0B8048F8-713F-C13D-A9B2-8F6CA7C63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519488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0665" name="Text Box 13">
            <a:extLst>
              <a:ext uri="{FF2B5EF4-FFF2-40B4-BE49-F238E27FC236}">
                <a16:creationId xmlns:a16="http://schemas.microsoft.com/office/drawing/2014/main" id="{3EF386FE-181E-3B43-67BF-3E5CFCF65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" y="3382963"/>
            <a:ext cx="817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time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66" name="Line 17">
            <a:extLst>
              <a:ext uri="{FF2B5EF4-FFF2-40B4-BE49-F238E27FC236}">
                <a16:creationId xmlns:a16="http://schemas.microsoft.com/office/drawing/2014/main" id="{E4CCE696-EEAE-6DFF-1A7D-B19EE930C6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2375" y="1449388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5">
            <a:extLst>
              <a:ext uri="{FF2B5EF4-FFF2-40B4-BE49-F238E27FC236}">
                <a16:creationId xmlns:a16="http://schemas.microsoft.com/office/drawing/2014/main" id="{A77F006E-3DE7-31B9-E1BE-21072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2706" name="Slide Number Placeholder 6">
            <a:extLst>
              <a:ext uri="{FF2B5EF4-FFF2-40B4-BE49-F238E27FC236}">
                <a16:creationId xmlns:a16="http://schemas.microsoft.com/office/drawing/2014/main" id="{C2C358B6-D466-3B35-6BE8-A6173AED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439A89-AE65-4FFD-9280-868F9A5DB61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2707" name="Rectangle 1026">
            <a:extLst>
              <a:ext uri="{FF2B5EF4-FFF2-40B4-BE49-F238E27FC236}">
                <a16:creationId xmlns:a16="http://schemas.microsoft.com/office/drawing/2014/main" id="{461BCA6B-CB83-3448-1783-F2203A08A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325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Non-Persistent HTTP: Response time</a:t>
            </a:r>
          </a:p>
        </p:txBody>
      </p:sp>
      <p:sp>
        <p:nvSpPr>
          <p:cNvPr id="72708" name="Rectangle 1027">
            <a:extLst>
              <a:ext uri="{FF2B5EF4-FFF2-40B4-BE49-F238E27FC236}">
                <a16:creationId xmlns:a16="http://schemas.microsoft.com/office/drawing/2014/main" id="{3108D12E-4128-AC9D-5D74-2A9DD9D69D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58888"/>
            <a:ext cx="4594225" cy="5300662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Round Trip Time (RTT) =</a:t>
            </a:r>
            <a:r>
              <a:rPr lang="en-US" altLang="en-US" sz="2400">
                <a:ea typeface="ＭＳ Ｐゴシック" panose="020B0600070205080204" pitchFamily="34" charset="-128"/>
              </a:rPr>
              <a:t> time 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to send a small packet to travel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from client to server and back.</a:t>
            </a:r>
          </a:p>
          <a:p>
            <a:pPr>
              <a:buFont typeface="ZapfDingbats" pitchFamily="82" charset="2"/>
              <a:buNone/>
            </a:pPr>
            <a:endParaRPr lang="en-US" altLang="en-US" sz="2400" u="sng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Response time: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one RTT to initiate TCP connection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one RTT for HTTP request 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	and first few bytes of HTTP response to return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file transmission time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total = 2RTT+ &lt;file transmit time&gt;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72709" name="Group 1064">
            <a:extLst>
              <a:ext uri="{FF2B5EF4-FFF2-40B4-BE49-F238E27FC236}">
                <a16:creationId xmlns:a16="http://schemas.microsoft.com/office/drawing/2014/main" id="{F6D975A4-A0A2-8ECF-7BFE-EA656EBF59C0}"/>
              </a:ext>
            </a:extLst>
          </p:cNvPr>
          <p:cNvGrpSpPr>
            <a:grpSpLocks/>
          </p:cNvGrpSpPr>
          <p:nvPr/>
        </p:nvGrpSpPr>
        <p:grpSpPr bwMode="auto">
          <a:xfrm>
            <a:off x="4762500" y="1260475"/>
            <a:ext cx="4222750" cy="4413250"/>
            <a:chOff x="2888" y="794"/>
            <a:chExt cx="2660" cy="2780"/>
          </a:xfrm>
        </p:grpSpPr>
        <p:graphicFrame>
          <p:nvGraphicFramePr>
            <p:cNvPr id="72710" name="Object 2">
              <a:extLst>
                <a:ext uri="{FF2B5EF4-FFF2-40B4-BE49-F238E27FC236}">
                  <a16:creationId xmlns:a16="http://schemas.microsoft.com/office/drawing/2014/main" id="{B0E56891-4CB8-302D-7EB8-7C51FF232F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87" y="1049"/>
            <a:ext cx="47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7" y="1049"/>
                          <a:ext cx="474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711" name="Group 1030">
              <a:extLst>
                <a:ext uri="{FF2B5EF4-FFF2-40B4-BE49-F238E27FC236}">
                  <a16:creationId xmlns:a16="http://schemas.microsoft.com/office/drawing/2014/main" id="{BB4981CF-7C63-1654-6FE6-D9AE5C029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3" y="794"/>
              <a:ext cx="318" cy="675"/>
              <a:chOff x="4180" y="783"/>
              <a:chExt cx="150" cy="307"/>
            </a:xfrm>
          </p:grpSpPr>
          <p:sp>
            <p:nvSpPr>
              <p:cNvPr id="72732" name="AutoShape 1031">
                <a:extLst>
                  <a:ext uri="{FF2B5EF4-FFF2-40B4-BE49-F238E27FC236}">
                    <a16:creationId xmlns:a16="http://schemas.microsoft.com/office/drawing/2014/main" id="{A6926BBB-5DF3-1289-D6A7-6479DB5D6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33" name="Rectangle 1032">
                <a:extLst>
                  <a:ext uri="{FF2B5EF4-FFF2-40B4-BE49-F238E27FC236}">
                    <a16:creationId xmlns:a16="http://schemas.microsoft.com/office/drawing/2014/main" id="{8DCB8719-CF90-30D4-EA37-69A070FF4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34" name="Rectangle 1033">
                <a:extLst>
                  <a:ext uri="{FF2B5EF4-FFF2-40B4-BE49-F238E27FC236}">
                    <a16:creationId xmlns:a16="http://schemas.microsoft.com/office/drawing/2014/main" id="{97F1C80A-7E25-3139-182B-18313CB31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35" name="AutoShape 1034">
                <a:extLst>
                  <a:ext uri="{FF2B5EF4-FFF2-40B4-BE49-F238E27FC236}">
                    <a16:creationId xmlns:a16="http://schemas.microsoft.com/office/drawing/2014/main" id="{A1232B62-39FD-A2C4-9175-AEE119064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36" name="Line 1035">
                <a:extLst>
                  <a:ext uri="{FF2B5EF4-FFF2-40B4-BE49-F238E27FC236}">
                    <a16:creationId xmlns:a16="http://schemas.microsoft.com/office/drawing/2014/main" id="{DBE75482-BF25-8704-9BF9-24EFE6741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7" name="Line 1036">
                <a:extLst>
                  <a:ext uri="{FF2B5EF4-FFF2-40B4-BE49-F238E27FC236}">
                    <a16:creationId xmlns:a16="http://schemas.microsoft.com/office/drawing/2014/main" id="{085E0CE6-8112-1129-F065-405EB26D6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8" name="Rectangle 1037">
                <a:extLst>
                  <a:ext uri="{FF2B5EF4-FFF2-40B4-BE49-F238E27FC236}">
                    <a16:creationId xmlns:a16="http://schemas.microsoft.com/office/drawing/2014/main" id="{53C33ABA-CC7B-B802-6385-34EF1322F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39" name="Rectangle 1038">
                <a:extLst>
                  <a:ext uri="{FF2B5EF4-FFF2-40B4-BE49-F238E27FC236}">
                    <a16:creationId xmlns:a16="http://schemas.microsoft.com/office/drawing/2014/main" id="{54BCE9D6-E8D7-F764-8285-67BAE52D3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2712" name="Line 1039">
              <a:extLst>
                <a:ext uri="{FF2B5EF4-FFF2-40B4-BE49-F238E27FC236}">
                  <a16:creationId xmlns:a16="http://schemas.microsoft.com/office/drawing/2014/main" id="{11995BE3-6294-1670-B6CD-1A691488D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6" y="1569"/>
              <a:ext cx="0" cy="17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Line 1040">
              <a:extLst>
                <a:ext uri="{FF2B5EF4-FFF2-40B4-BE49-F238E27FC236}">
                  <a16:creationId xmlns:a16="http://schemas.microsoft.com/office/drawing/2014/main" id="{D0D3F329-8A1F-B596-4B02-7E98BF001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1" y="1565"/>
              <a:ext cx="0" cy="181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Line 1041">
              <a:extLst>
                <a:ext uri="{FF2B5EF4-FFF2-40B4-BE49-F238E27FC236}">
                  <a16:creationId xmlns:a16="http://schemas.microsoft.com/office/drawing/2014/main" id="{C9AC1C0E-927B-A59B-964A-3FBEE3EC7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1715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Line 1042">
              <a:extLst>
                <a:ext uri="{FF2B5EF4-FFF2-40B4-BE49-F238E27FC236}">
                  <a16:creationId xmlns:a16="http://schemas.microsoft.com/office/drawing/2014/main" id="{89F647AD-DFAF-238F-8261-04364B986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6" y="1991"/>
              <a:ext cx="1054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Line 1043">
              <a:extLst>
                <a:ext uri="{FF2B5EF4-FFF2-40B4-BE49-F238E27FC236}">
                  <a16:creationId xmlns:a16="http://schemas.microsoft.com/office/drawing/2014/main" id="{A57F5B14-BA4C-1D25-E122-9A2EC2E14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1" y="2311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Line 1044">
              <a:extLst>
                <a:ext uri="{FF2B5EF4-FFF2-40B4-BE49-F238E27FC236}">
                  <a16:creationId xmlns:a16="http://schemas.microsoft.com/office/drawing/2014/main" id="{96C70F66-1818-22BF-886F-D50D54896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61" y="2615"/>
              <a:ext cx="1054" cy="23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AutoShape 1045">
              <a:extLst>
                <a:ext uri="{FF2B5EF4-FFF2-40B4-BE49-F238E27FC236}">
                  <a16:creationId xmlns:a16="http://schemas.microsoft.com/office/drawing/2014/main" id="{DC19ED6B-38B8-3339-688B-20314D6F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" y="2562"/>
              <a:ext cx="47" cy="115"/>
            </a:xfrm>
            <a:prstGeom prst="rightBrace">
              <a:avLst>
                <a:gd name="adj1" fmla="val 2039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719" name="Text Box 1046">
              <a:extLst>
                <a:ext uri="{FF2B5EF4-FFF2-40B4-BE49-F238E27FC236}">
                  <a16:creationId xmlns:a16="http://schemas.microsoft.com/office/drawing/2014/main" id="{836DC466-B677-133F-5A78-270F3DE7B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0" y="2369"/>
              <a:ext cx="56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time to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transmit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file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72720" name="Line 1047">
              <a:extLst>
                <a:ext uri="{FF2B5EF4-FFF2-40B4-BE49-F238E27FC236}">
                  <a16:creationId xmlns:a16="http://schemas.microsoft.com/office/drawing/2014/main" id="{2CCF88E3-363F-A3B3-615D-F2BCF9EDF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699"/>
              <a:ext cx="24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1" name="Text Box 1048">
              <a:extLst>
                <a:ext uri="{FF2B5EF4-FFF2-40B4-BE49-F238E27FC236}">
                  <a16:creationId xmlns:a16="http://schemas.microsoft.com/office/drawing/2014/main" id="{2C90A7A5-27C9-18C4-11DE-22F4E7EFE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1516"/>
              <a:ext cx="73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initiate TCP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connection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72722" name="AutoShape 1049">
              <a:extLst>
                <a:ext uri="{FF2B5EF4-FFF2-40B4-BE49-F238E27FC236}">
                  <a16:creationId xmlns:a16="http://schemas.microsoft.com/office/drawing/2014/main" id="{4B1EFCC0-29C7-87F0-EE6B-83BC47774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" y="1731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723" name="Text Box 1050">
              <a:extLst>
                <a:ext uri="{FF2B5EF4-FFF2-40B4-BE49-F238E27FC236}">
                  <a16:creationId xmlns:a16="http://schemas.microsoft.com/office/drawing/2014/main" id="{7DA7CAA5-105C-8AC4-3EA6-FC45B993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1862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RTT</a:t>
              </a:r>
            </a:p>
          </p:txBody>
        </p:sp>
        <p:sp>
          <p:nvSpPr>
            <p:cNvPr id="72724" name="Line 1051">
              <a:extLst>
                <a:ext uri="{FF2B5EF4-FFF2-40B4-BE49-F238E27FC236}">
                  <a16:creationId xmlns:a16="http://schemas.microsoft.com/office/drawing/2014/main" id="{F8BD6A1B-BAF2-1AEB-E765-1EF413677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1" y="2269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5" name="Text Box 1052">
              <a:extLst>
                <a:ext uri="{FF2B5EF4-FFF2-40B4-BE49-F238E27FC236}">
                  <a16:creationId xmlns:a16="http://schemas.microsoft.com/office/drawing/2014/main" id="{BB22F7F8-5898-D5CE-C7A5-B065CC8A0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078"/>
              <a:ext cx="48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request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file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72726" name="AutoShape 1053">
              <a:extLst>
                <a:ext uri="{FF2B5EF4-FFF2-40B4-BE49-F238E27FC236}">
                  <a16:creationId xmlns:a16="http://schemas.microsoft.com/office/drawing/2014/main" id="{8FE77AC2-76C0-0EB6-2292-8E815CB7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" y="2304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727" name="Text Box 1054">
              <a:extLst>
                <a:ext uri="{FF2B5EF4-FFF2-40B4-BE49-F238E27FC236}">
                  <a16:creationId xmlns:a16="http://schemas.microsoft.com/office/drawing/2014/main" id="{5D91C621-0008-73D5-2051-223A15FEF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244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RTT</a:t>
              </a:r>
            </a:p>
          </p:txBody>
        </p:sp>
        <p:sp>
          <p:nvSpPr>
            <p:cNvPr id="72728" name="Line 1059">
              <a:extLst>
                <a:ext uri="{FF2B5EF4-FFF2-40B4-BE49-F238E27FC236}">
                  <a16:creationId xmlns:a16="http://schemas.microsoft.com/office/drawing/2014/main" id="{7E6B999B-3F76-3FAD-9DB6-26BD045F8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8" y="2892"/>
              <a:ext cx="21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9" name="Text Box 1060">
              <a:extLst>
                <a:ext uri="{FF2B5EF4-FFF2-40B4-BE49-F238E27FC236}">
                  <a16:creationId xmlns:a16="http://schemas.microsoft.com/office/drawing/2014/main" id="{2116DB67-802F-602E-F615-E24A9C6B2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6" y="2794"/>
              <a:ext cx="54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file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</a:rPr>
                <a:t>received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72730" name="Text Box 1061">
              <a:extLst>
                <a:ext uri="{FF2B5EF4-FFF2-40B4-BE49-F238E27FC236}">
                  <a16:creationId xmlns:a16="http://schemas.microsoft.com/office/drawing/2014/main" id="{58A1F2F5-B61D-C7EC-9BDF-F26DCFAC4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4" y="3362"/>
              <a:ext cx="3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time</a:t>
              </a:r>
            </a:p>
          </p:txBody>
        </p:sp>
        <p:sp>
          <p:nvSpPr>
            <p:cNvPr id="72731" name="Text Box 1062">
              <a:extLst>
                <a:ext uri="{FF2B5EF4-FFF2-40B4-BE49-F238E27FC236}">
                  <a16:creationId xmlns:a16="http://schemas.microsoft.com/office/drawing/2014/main" id="{31BFB936-F752-8E7D-3A27-2826BAA62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1" y="3351"/>
              <a:ext cx="3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time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oter Placeholder 5">
            <a:extLst>
              <a:ext uri="{FF2B5EF4-FFF2-40B4-BE49-F238E27FC236}">
                <a16:creationId xmlns:a16="http://schemas.microsoft.com/office/drawing/2014/main" id="{444CB8E1-18F6-4EDD-325B-FEAB45F7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4754" name="Slide Number Placeholder 6">
            <a:extLst>
              <a:ext uri="{FF2B5EF4-FFF2-40B4-BE49-F238E27FC236}">
                <a16:creationId xmlns:a16="http://schemas.microsoft.com/office/drawing/2014/main" id="{704E4E38-68C4-2FB7-E4B5-02E15DD1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8AD212-6351-42BB-A6DA-EC8FF0CFDDE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F63454C-1655-5CC7-8387-E0B8D402F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73038"/>
            <a:ext cx="7772400" cy="8382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Persistent HTTP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1B05F33-04A3-B8A9-BD4B-8D449470CCE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14463"/>
            <a:ext cx="39338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Nonpersistent HTTP issues: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requires 2 RTTs per object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OS overhead for </a:t>
            </a:r>
            <a:r>
              <a:rPr lang="en-US" altLang="en-US" sz="2000" i="1">
                <a:ea typeface="ＭＳ Ｐゴシック" panose="020B0600070205080204" pitchFamily="34" charset="-128"/>
              </a:rPr>
              <a:t>each</a:t>
            </a:r>
            <a:r>
              <a:rPr lang="en-US" altLang="en-US" sz="2000">
                <a:ea typeface="ＭＳ Ｐゴシック" panose="020B0600070205080204" pitchFamily="34" charset="-128"/>
              </a:rPr>
              <a:t> TCP connection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browsers often open parallel TCP connections to fetch referenced objects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Persistent  HTTP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leaves connection open after sending response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subsequent HTTP messages  between same client/server sent over open connection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E1A9E6BB-70E2-F30B-93CD-0C718E5541C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068888" y="1392238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Persistent </a:t>
            </a:r>
            <a:r>
              <a:rPr lang="en-US" altLang="en-US" sz="2000" b="1" i="1" u="sng">
                <a:solidFill>
                  <a:srgbClr val="FF0000"/>
                </a:solidFill>
                <a:ea typeface="ＭＳ Ｐゴシック" panose="020B0600070205080204" pitchFamily="34" charset="-128"/>
              </a:rPr>
              <a:t>without</a:t>
            </a: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 pipelining: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 issues new request only when previous response has been received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one RTT for each referenced object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Persistent </a:t>
            </a:r>
            <a:r>
              <a:rPr lang="en-US" altLang="en-US" sz="2000" b="1" i="1" u="sng">
                <a:solidFill>
                  <a:srgbClr val="FF0000"/>
                </a:solidFill>
                <a:ea typeface="ＭＳ Ｐゴシック" panose="020B0600070205080204" pitchFamily="34" charset="-128"/>
              </a:rPr>
              <a:t>with</a:t>
            </a: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 pipelining: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default in HTTP/1.1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 sends requests as soon as it encounters a referenced object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as little as one RTT for all the referenced objects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52751375-FD56-2DDB-8486-8C89A7DF5147}"/>
              </a:ext>
            </a:extLst>
          </p:cNvPr>
          <p:cNvGrpSpPr>
            <a:grpSpLocks/>
          </p:cNvGrpSpPr>
          <p:nvPr/>
        </p:nvGrpSpPr>
        <p:grpSpPr bwMode="auto">
          <a:xfrm>
            <a:off x="2644775" y="1609725"/>
            <a:ext cx="2398713" cy="4097338"/>
            <a:chOff x="1666" y="1014"/>
            <a:chExt cx="1511" cy="2581"/>
          </a:xfrm>
        </p:grpSpPr>
        <p:sp>
          <p:nvSpPr>
            <p:cNvPr id="74759" name="AutoShape 7">
              <a:extLst>
                <a:ext uri="{FF2B5EF4-FFF2-40B4-BE49-F238E27FC236}">
                  <a16:creationId xmlns:a16="http://schemas.microsoft.com/office/drawing/2014/main" id="{12342C1B-E17D-112D-1135-AD49881ED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1014"/>
              <a:ext cx="63" cy="2581"/>
            </a:xfrm>
            <a:prstGeom prst="leftBrace">
              <a:avLst>
                <a:gd name="adj1" fmla="val 341402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760" name="Freeform 8">
              <a:extLst>
                <a:ext uri="{FF2B5EF4-FFF2-40B4-BE49-F238E27FC236}">
                  <a16:creationId xmlns:a16="http://schemas.microsoft.com/office/drawing/2014/main" id="{1603CE8D-2DC6-DC4F-C44C-8719FD384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2297"/>
              <a:ext cx="1429" cy="222"/>
            </a:xfrm>
            <a:custGeom>
              <a:avLst/>
              <a:gdLst>
                <a:gd name="T0" fmla="*/ 0 w 1367"/>
                <a:gd name="T1" fmla="*/ 222 h 222"/>
                <a:gd name="T2" fmla="*/ 1228 w 1367"/>
                <a:gd name="T3" fmla="*/ 222 h 222"/>
                <a:gd name="T4" fmla="*/ 1228 w 1367"/>
                <a:gd name="T5" fmla="*/ 0 h 222"/>
                <a:gd name="T6" fmla="*/ 1562 w 1367"/>
                <a:gd name="T7" fmla="*/ 0 h 2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7"/>
                <a:gd name="T13" fmla="*/ 0 h 222"/>
                <a:gd name="T14" fmla="*/ 1367 w 1367"/>
                <a:gd name="T15" fmla="*/ 222 h 2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7" h="222">
                  <a:moveTo>
                    <a:pt x="0" y="222"/>
                  </a:moveTo>
                  <a:lnTo>
                    <a:pt x="1075" y="222"/>
                  </a:lnTo>
                  <a:lnTo>
                    <a:pt x="1075" y="0"/>
                  </a:lnTo>
                  <a:lnTo>
                    <a:pt x="136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CBC226-1022-E056-CCF9-EB449619DB62}"/>
              </a:ext>
            </a:extLst>
          </p:cNvPr>
          <p:cNvCxnSpPr/>
          <p:nvPr/>
        </p:nvCxnSpPr>
        <p:spPr bwMode="auto">
          <a:xfrm>
            <a:off x="4114800" y="297180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4E3DF1-597A-0025-FDDA-BACAE8033787}"/>
                  </a:ext>
                </a:extLst>
              </p14:cNvPr>
              <p14:cNvContentPartPr/>
              <p14:nvPr/>
            </p14:nvContentPartPr>
            <p14:xfrm>
              <a:off x="5835874" y="797343"/>
              <a:ext cx="8482" cy="848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4E3DF1-597A-0025-FDDA-BACAE80337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1774" y="373243"/>
                <a:ext cx="848200" cy="8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0025F9D-96E1-D58D-FFDA-D9E068E1740B}"/>
                  </a:ext>
                </a:extLst>
              </p14:cNvPr>
              <p14:cNvContentPartPr/>
              <p14:nvPr/>
            </p14:nvContentPartPr>
            <p14:xfrm>
              <a:off x="6638339" y="1085744"/>
              <a:ext cx="8482" cy="848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0025F9D-96E1-D58D-FFDA-D9E068E17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5929" y="661644"/>
                <a:ext cx="92454" cy="8482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22F3EB-7BCE-06C6-B36B-FEA4E78FD2B1}"/>
              </a:ext>
            </a:extLst>
          </p:cNvPr>
          <p:cNvCxnSpPr/>
          <p:nvPr/>
        </p:nvCxnSpPr>
        <p:spPr bwMode="auto">
          <a:xfrm>
            <a:off x="4543425" y="3400425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1BB787-6B3B-61FB-620B-62EB3462A74A}"/>
              </a:ext>
            </a:extLst>
          </p:cNvPr>
          <p:cNvCxnSpPr/>
          <p:nvPr/>
        </p:nvCxnSpPr>
        <p:spPr bwMode="auto">
          <a:xfrm>
            <a:off x="4686300" y="354330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808FD3-E9FD-6B96-A5E5-3C86D4E3C518}"/>
              </a:ext>
            </a:extLst>
          </p:cNvPr>
          <p:cNvCxnSpPr/>
          <p:nvPr/>
        </p:nvCxnSpPr>
        <p:spPr bwMode="auto">
          <a:xfrm>
            <a:off x="4829175" y="3686175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3" name="Picture 2" descr="A diagram of a connection&#10;&#10;Description automatically generated">
            <a:extLst>
              <a:ext uri="{FF2B5EF4-FFF2-40B4-BE49-F238E27FC236}">
                <a16:creationId xmlns:a16="http://schemas.microsoft.com/office/drawing/2014/main" id="{2A5212C8-9C18-16F7-FA8E-0EEB307EF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49" y="89409"/>
            <a:ext cx="939122" cy="1344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3FFA9-C769-6C40-CE25-9E3D61514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225" y="88399"/>
            <a:ext cx="772356" cy="1308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4">
            <a:extLst>
              <a:ext uri="{FF2B5EF4-FFF2-40B4-BE49-F238E27FC236}">
                <a16:creationId xmlns:a16="http://schemas.microsoft.com/office/drawing/2014/main" id="{0900D4CB-B15D-8A90-E228-7C1AEA53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6802" name="Slide Number Placeholder 5">
            <a:extLst>
              <a:ext uri="{FF2B5EF4-FFF2-40B4-BE49-F238E27FC236}">
                <a16:creationId xmlns:a16="http://schemas.microsoft.com/office/drawing/2014/main" id="{518906E4-E234-5C37-DCC2-43F79E36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29BC2C-B2C4-46A8-B7EB-D0265D28932E}" type="slidenum">
              <a:rPr lang="en-US" altLang="en-US" sz="1400" dirty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1A9E19A-9A15-C4C8-CFFE-246489D74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HTTP request message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2F21F7E-1249-00EF-4ACA-E89741921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two types of HTTP messages: 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request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response</a:t>
            </a:r>
            <a:endParaRPr lang="en-US" altLang="en-US" sz="2400" i="1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HTTP request message: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ASCII (human-readable format)</a:t>
            </a:r>
            <a:endParaRPr lang="en-US" altLang="en-US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6805" name="Text Box 4">
            <a:extLst>
              <a:ext uri="{FF2B5EF4-FFF2-40B4-BE49-F238E27FC236}">
                <a16:creationId xmlns:a16="http://schemas.microsoft.com/office/drawing/2014/main" id="{5BF2D2A2-96F4-0AA5-785B-090B8645C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3444875"/>
            <a:ext cx="490855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GET /somedir/page.html HTTP/1.1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Host: www.someschool.edu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User-agent: Mozilla/4.0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Connection: close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Accept-language:fr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(extra carriage return, line feed)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6806" name="Text Box 5">
            <a:extLst>
              <a:ext uri="{FF2B5EF4-FFF2-40B4-BE49-F238E27FC236}">
                <a16:creationId xmlns:a16="http://schemas.microsoft.com/office/drawing/2014/main" id="{1BDC3B46-AF5A-7963-985B-E342DA34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3103563"/>
            <a:ext cx="22701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request line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(GET, POST,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HEAD commands)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7" name="Line 6">
            <a:extLst>
              <a:ext uri="{FF2B5EF4-FFF2-40B4-BE49-F238E27FC236}">
                <a16:creationId xmlns:a16="http://schemas.microsoft.com/office/drawing/2014/main" id="{43003B38-08D3-4113-FC45-B24210AB4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3147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Freeform 7">
            <a:extLst>
              <a:ext uri="{FF2B5EF4-FFF2-40B4-BE49-F238E27FC236}">
                <a16:creationId xmlns:a16="http://schemas.microsoft.com/office/drawing/2014/main" id="{958FE136-D3A6-6BC3-BA1B-828D32A56C85}"/>
              </a:ext>
            </a:extLst>
          </p:cNvPr>
          <p:cNvSpPr>
            <a:spLocks/>
          </p:cNvSpPr>
          <p:nvPr/>
        </p:nvSpPr>
        <p:spPr bwMode="auto">
          <a:xfrm>
            <a:off x="2943225" y="3752850"/>
            <a:ext cx="227013" cy="1311275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Text Box 8">
            <a:extLst>
              <a:ext uri="{FF2B5EF4-FFF2-40B4-BE49-F238E27FC236}">
                <a16:creationId xmlns:a16="http://schemas.microsoft.com/office/drawing/2014/main" id="{88932375-CFCE-69AD-B174-B189B1E09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4256088"/>
            <a:ext cx="10112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 lines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10" name="Line 10">
            <a:extLst>
              <a:ext uri="{FF2B5EF4-FFF2-40B4-BE49-F238E27FC236}">
                <a16:creationId xmlns:a16="http://schemas.microsoft.com/office/drawing/2014/main" id="{C86393C8-F766-1AFB-5EF1-1F5FA7AF53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175" y="532447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F94C4BA6-4645-0906-64F3-850F94CC4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5208588"/>
            <a:ext cx="21764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Carriage return,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line feed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indicates end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of message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ooter Placeholder 3">
            <a:extLst>
              <a:ext uri="{FF2B5EF4-FFF2-40B4-BE49-F238E27FC236}">
                <a16:creationId xmlns:a16="http://schemas.microsoft.com/office/drawing/2014/main" id="{57933F6D-39B8-2EC3-6F66-C738D28E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8850" name="Slide Number Placeholder 4">
            <a:extLst>
              <a:ext uri="{FF2B5EF4-FFF2-40B4-BE49-F238E27FC236}">
                <a16:creationId xmlns:a16="http://schemas.microsoft.com/office/drawing/2014/main" id="{3999008B-EC6C-EDA3-B831-FD9C2AED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7A424B-5E3F-496A-B9C6-72440A7661C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6A8AFFF-E5D9-710F-9B74-F988206ED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HTTP request message: general format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78852" name="Picture 3" descr="HTTPrequest">
            <a:extLst>
              <a:ext uri="{FF2B5EF4-FFF2-40B4-BE49-F238E27FC236}">
                <a16:creationId xmlns:a16="http://schemas.microsoft.com/office/drawing/2014/main" id="{3F54ABBB-724B-7D4F-ACAE-54642655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1649413"/>
            <a:ext cx="751205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5">
            <a:extLst>
              <a:ext uri="{FF2B5EF4-FFF2-40B4-BE49-F238E27FC236}">
                <a16:creationId xmlns:a16="http://schemas.microsoft.com/office/drawing/2014/main" id="{9F67B679-EC85-26D8-1BDE-AD8343FD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554" name="Slide Number Placeholder 6">
            <a:extLst>
              <a:ext uri="{FF2B5EF4-FFF2-40B4-BE49-F238E27FC236}">
                <a16:creationId xmlns:a16="http://schemas.microsoft.com/office/drawing/2014/main" id="{88AEFB22-4145-0A1A-37AE-4C71B9BA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0B9983-45F1-49B1-9085-BF48BD4AFEE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555" name="Rectangle 1028">
            <a:extLst>
              <a:ext uri="{FF2B5EF4-FFF2-40B4-BE49-F238E27FC236}">
                <a16:creationId xmlns:a16="http://schemas.microsoft.com/office/drawing/2014/main" id="{C5ADC7B1-2397-3783-A0CF-2CA18A2EC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network apps</a:t>
            </a:r>
          </a:p>
        </p:txBody>
      </p:sp>
      <p:sp>
        <p:nvSpPr>
          <p:cNvPr id="23556" name="Rectangle 1029">
            <a:extLst>
              <a:ext uri="{FF2B5EF4-FFF2-40B4-BE49-F238E27FC236}">
                <a16:creationId xmlns:a16="http://schemas.microsoft.com/office/drawing/2014/main" id="{1E4ED2E3-4F77-284F-0872-A0792550B2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E-mail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Web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Instant messaging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Remote login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Multi-user network games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Streaming stored video clips</a:t>
            </a: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23557" name="Rectangle 1030">
            <a:extLst>
              <a:ext uri="{FF2B5EF4-FFF2-40B4-BE49-F238E27FC236}">
                <a16:creationId xmlns:a16="http://schemas.microsoft.com/office/drawing/2014/main" id="{59E07378-C471-B0B1-5196-CAB87D97659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Internet telephone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Real-time video conference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Massive parallel computing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76135" name="Rectangle 1031">
            <a:extLst>
              <a:ext uri="{FF2B5EF4-FFF2-40B4-BE49-F238E27FC236}">
                <a16:creationId xmlns:a16="http://schemas.microsoft.com/office/drawing/2014/main" id="{D66E9E64-0575-5E19-B812-50B1343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3" y="5273675"/>
            <a:ext cx="7134225" cy="102711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sz="1800">
                <a:latin typeface="Chalkboard" charset="0"/>
                <a:ea typeface="+mn-ea"/>
              </a:rPr>
              <a:t>Next generation: The network will be the computer. Most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sz="1800">
                <a:latin typeface="Chalkboard" charset="0"/>
                <a:ea typeface="+mn-ea"/>
              </a:rPr>
              <a:t>Applications will run over the network. Local PC minimaly required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 sz="1800">
                <a:latin typeface="Chalkboard" charset="0"/>
                <a:ea typeface="+mn-ea"/>
              </a:rPr>
              <a:t>Example: Google spread sheet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5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oter Placeholder 5">
            <a:extLst>
              <a:ext uri="{FF2B5EF4-FFF2-40B4-BE49-F238E27FC236}">
                <a16:creationId xmlns:a16="http://schemas.microsoft.com/office/drawing/2014/main" id="{6696FA66-AFCD-CA5A-B3AA-B77773A8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0898" name="Slide Number Placeholder 6">
            <a:extLst>
              <a:ext uri="{FF2B5EF4-FFF2-40B4-BE49-F238E27FC236}">
                <a16:creationId xmlns:a16="http://schemas.microsoft.com/office/drawing/2014/main" id="{DF504E67-17B2-43B4-12CE-FF03C51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FF7042-018C-4FF5-9190-85CF841C30A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0899" name="Rectangle 1026">
            <a:extLst>
              <a:ext uri="{FF2B5EF4-FFF2-40B4-BE49-F238E27FC236}">
                <a16:creationId xmlns:a16="http://schemas.microsoft.com/office/drawing/2014/main" id="{B5FF0987-2A40-087B-CD62-36D2EFE4B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Uploading form input</a:t>
            </a:r>
          </a:p>
        </p:txBody>
      </p:sp>
      <p:sp>
        <p:nvSpPr>
          <p:cNvPr id="80900" name="Rectangle 1027">
            <a:extLst>
              <a:ext uri="{FF2B5EF4-FFF2-40B4-BE49-F238E27FC236}">
                <a16:creationId xmlns:a16="http://schemas.microsoft.com/office/drawing/2014/main" id="{FC17E11B-0458-1A07-A464-1BBB7807D99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Post method: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Web page often includes form input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Input is uploaded to server in entity body</a:t>
            </a:r>
          </a:p>
        </p:txBody>
      </p:sp>
      <p:sp>
        <p:nvSpPr>
          <p:cNvPr id="80901" name="Rectangle 1028">
            <a:extLst>
              <a:ext uri="{FF2B5EF4-FFF2-40B4-BE49-F238E27FC236}">
                <a16:creationId xmlns:a16="http://schemas.microsoft.com/office/drawing/2014/main" id="{F616DA16-E26E-5E2D-4D10-179214EA8E1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2393950"/>
            <a:ext cx="3810000" cy="22066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URL method: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Uses GET method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Input is uploaded in URL field of request line:</a:t>
            </a: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80902" name="Text Box 1029">
            <a:extLst>
              <a:ext uri="{FF2B5EF4-FFF2-40B4-BE49-F238E27FC236}">
                <a16:creationId xmlns:a16="http://schemas.microsoft.com/office/drawing/2014/main" id="{A850FBA6-D582-6778-55C7-FA196E9D4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4822825"/>
            <a:ext cx="6891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www.somesite.com/animalsearch?monkeys&amp;banana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oter Placeholder 5">
            <a:extLst>
              <a:ext uri="{FF2B5EF4-FFF2-40B4-BE49-F238E27FC236}">
                <a16:creationId xmlns:a16="http://schemas.microsoft.com/office/drawing/2014/main" id="{D1BB8981-954C-F015-A437-ED53EE25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2946" name="Slide Number Placeholder 6">
            <a:extLst>
              <a:ext uri="{FF2B5EF4-FFF2-40B4-BE49-F238E27FC236}">
                <a16:creationId xmlns:a16="http://schemas.microsoft.com/office/drawing/2014/main" id="{D24C1F2A-D45B-70D0-BA40-A67DC7AC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7A6AF6-01DA-4565-A1AE-7A252DF04B6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2947" name="Rectangle 1026">
            <a:extLst>
              <a:ext uri="{FF2B5EF4-FFF2-40B4-BE49-F238E27FC236}">
                <a16:creationId xmlns:a16="http://schemas.microsoft.com/office/drawing/2014/main" id="{8AA1B7D7-C355-4A40-C47E-94AE0FE23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Method types</a:t>
            </a:r>
          </a:p>
        </p:txBody>
      </p:sp>
      <p:sp>
        <p:nvSpPr>
          <p:cNvPr id="82948" name="Rectangle 1027">
            <a:extLst>
              <a:ext uri="{FF2B5EF4-FFF2-40B4-BE49-F238E27FC236}">
                <a16:creationId xmlns:a16="http://schemas.microsoft.com/office/drawing/2014/main" id="{59C8941A-3FB8-6C7F-BCD4-95583D319F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HTTP/1.0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GET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POST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HEAD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asks server to leave requested object out of response</a:t>
            </a:r>
          </a:p>
        </p:txBody>
      </p:sp>
      <p:sp>
        <p:nvSpPr>
          <p:cNvPr id="82949" name="Rectangle 1028">
            <a:extLst>
              <a:ext uri="{FF2B5EF4-FFF2-40B4-BE49-F238E27FC236}">
                <a16:creationId xmlns:a16="http://schemas.microsoft.com/office/drawing/2014/main" id="{EFAE7680-84DE-47F1-9CA6-3A328C3C136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HTTP/1.1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GET, POST, HEAD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PUT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uploads file in entity body to path specified in URL field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DELETE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deletes file specified in the URL field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oter Placeholder 4">
            <a:extLst>
              <a:ext uri="{FF2B5EF4-FFF2-40B4-BE49-F238E27FC236}">
                <a16:creationId xmlns:a16="http://schemas.microsoft.com/office/drawing/2014/main" id="{FDE29EB7-3FEC-C42A-AD52-BFB885F1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4994" name="Slide Number Placeholder 5">
            <a:extLst>
              <a:ext uri="{FF2B5EF4-FFF2-40B4-BE49-F238E27FC236}">
                <a16:creationId xmlns:a16="http://schemas.microsoft.com/office/drawing/2014/main" id="{57A353DC-3F34-D4FA-DDF8-A150E7FB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6C824A-4077-4A02-B0EC-9EA7FC94D0A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B824579-EB16-92DB-6EDB-FAA7FB4A5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HTTP response message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31CA2BB1-2445-2E5D-56BB-A9D8A2959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1987550"/>
            <a:ext cx="5824538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HTTP/1.1 200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Connection close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Date: Thu, 06 Aug 1998 12:00:15 GMT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Server: Apache/1.3.0 (Unix)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Last-Modified: Mon, 22 Jun 1998 …...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Content-Length: 6821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Content-Type: text/html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data data data data data ... </a:t>
            </a:r>
          </a:p>
        </p:txBody>
      </p:sp>
      <p:sp>
        <p:nvSpPr>
          <p:cNvPr id="84997" name="Text Box 5">
            <a:extLst>
              <a:ext uri="{FF2B5EF4-FFF2-40B4-BE49-F238E27FC236}">
                <a16:creationId xmlns:a16="http://schemas.microsoft.com/office/drawing/2014/main" id="{2277C914-2D23-CDFC-BD67-D28EC5C2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08113"/>
            <a:ext cx="18986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status line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(protocol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status code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status phrase)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8" name="Line 6">
            <a:extLst>
              <a:ext uri="{FF2B5EF4-FFF2-40B4-BE49-F238E27FC236}">
                <a16:creationId xmlns:a16="http://schemas.microsoft.com/office/drawing/2014/main" id="{70058E0D-008A-E1C2-76AD-A013579F1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5525" y="191452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9" name="Freeform 7">
            <a:extLst>
              <a:ext uri="{FF2B5EF4-FFF2-40B4-BE49-F238E27FC236}">
                <a16:creationId xmlns:a16="http://schemas.microsoft.com/office/drawing/2014/main" id="{FA33912A-29A5-5222-3999-B1FE3E2A3C1B}"/>
              </a:ext>
            </a:extLst>
          </p:cNvPr>
          <p:cNvSpPr>
            <a:spLocks/>
          </p:cNvSpPr>
          <p:nvPr/>
        </p:nvSpPr>
        <p:spPr bwMode="auto">
          <a:xfrm>
            <a:off x="3095625" y="2349500"/>
            <a:ext cx="257175" cy="1858963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Text Box 8">
            <a:extLst>
              <a:ext uri="{FF2B5EF4-FFF2-40B4-BE49-F238E27FC236}">
                <a16:creationId xmlns:a16="http://schemas.microsoft.com/office/drawing/2014/main" id="{D522CF2B-F658-08DD-3C99-A4E0CCC2A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3017838"/>
            <a:ext cx="10112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 lines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5001" name="Line 9">
            <a:extLst>
              <a:ext uri="{FF2B5EF4-FFF2-40B4-BE49-F238E27FC236}">
                <a16:creationId xmlns:a16="http://schemas.microsoft.com/office/drawing/2014/main" id="{250B7BF5-4D4B-F2D7-B86C-F5D0EB2498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0750" y="4381500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Text Box 10">
            <a:extLst>
              <a:ext uri="{FF2B5EF4-FFF2-40B4-BE49-F238E27FC236}">
                <a16:creationId xmlns:a16="http://schemas.microsoft.com/office/drawing/2014/main" id="{50714AF1-07CC-96EC-1FFD-9096AA1BC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360863"/>
            <a:ext cx="1406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data, e.g.,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requested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HTML file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Footer Placeholder 5">
            <a:extLst>
              <a:ext uri="{FF2B5EF4-FFF2-40B4-BE49-F238E27FC236}">
                <a16:creationId xmlns:a16="http://schemas.microsoft.com/office/drawing/2014/main" id="{AA4ECDAE-67C9-DBC4-1E51-0825CCE0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7042" name="Slide Number Placeholder 6">
            <a:extLst>
              <a:ext uri="{FF2B5EF4-FFF2-40B4-BE49-F238E27FC236}">
                <a16:creationId xmlns:a16="http://schemas.microsoft.com/office/drawing/2014/main" id="{03ACA832-2220-84B1-2740-8D79CAD8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3DE10-08B3-45A0-8E06-56E06763282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149F6E7-1F0E-F081-50BC-8FBD6CB12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HTTP response status codes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BBB724F6-203D-1EF9-B528-4EEC3F949B3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314575"/>
            <a:ext cx="79343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200 OK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request succeeded, requested object later in this message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301 Moved Permanently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requested object moved, new location specified later in this message (Location:)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400 Bad Request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request message not understood by server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404 Not Found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requested document not found on this server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505 HTTP Version Not Supported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90580E20-896F-235E-7F17-7182F4FA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323975"/>
            <a:ext cx="76866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In first line in server-&gt;client response message.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A few sample codes: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5">
            <a:extLst>
              <a:ext uri="{FF2B5EF4-FFF2-40B4-BE49-F238E27FC236}">
                <a16:creationId xmlns:a16="http://schemas.microsoft.com/office/drawing/2014/main" id="{614B7BEE-1C5B-1F55-6FAB-0363A0F8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9090" name="Slide Number Placeholder 6">
            <a:extLst>
              <a:ext uri="{FF2B5EF4-FFF2-40B4-BE49-F238E27FC236}">
                <a16:creationId xmlns:a16="http://schemas.microsoft.com/office/drawing/2014/main" id="{AD46B37C-F478-F196-E009-94069339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6BF295-8A4E-4B7D-908A-CBCCA846B250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93B0F577-30F0-7143-AE95-CFEC8AD1C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55025" cy="11430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Trying out HTTP (client side) for yourself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4676A0BE-520E-091F-DEE0-0442151F5AD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1. Telnet to your favorite Web server:</a:t>
            </a:r>
          </a:p>
          <a:p>
            <a:pPr lvl="2">
              <a:buFontTx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701B34F6-4197-5B9E-BE6F-C2B0DE311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2155825"/>
            <a:ext cx="4724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Opens TCP connection to port 80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(default HTTP server port) at cis.poly.edu.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Anything typed in sent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to port 80 at cis.poly.edu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834C898E-268B-2B3C-1381-B053E574E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190750"/>
            <a:ext cx="3201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ourier New" panose="02070309020205020404" pitchFamily="49" charset="0"/>
              </a:rPr>
              <a:t>telnet cis.poly.edu 80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0D54B3C4-073A-CD2D-EB77-D978B7E63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ZapfDingbats" pitchFamily="82" charset="2"/>
              <a:buNone/>
            </a:pPr>
            <a:r>
              <a:rPr lang="en-US" altLang="en-US" sz="2400"/>
              <a:t>2. Type in a GET HTTP request:</a:t>
            </a:r>
          </a:p>
          <a:p>
            <a:pPr lvl="2">
              <a:buFontTx/>
              <a:buNone/>
            </a:pPr>
            <a:endParaRPr lang="en-US" altLang="en-US" sz="1800"/>
          </a:p>
        </p:txBody>
      </p:sp>
      <p:sp>
        <p:nvSpPr>
          <p:cNvPr id="89096" name="Text Box 8">
            <a:extLst>
              <a:ext uri="{FF2B5EF4-FFF2-40B4-BE49-F238E27FC236}">
                <a16:creationId xmlns:a16="http://schemas.microsoft.com/office/drawing/2014/main" id="{547E7523-DEAA-C078-3872-FE3F9A159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4205288"/>
            <a:ext cx="2622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 New" panose="02070309020205020404" pitchFamily="49" charset="0"/>
              </a:rPr>
              <a:t>GET /~ross/ HTTP/1.1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latin typeface="Courier New" panose="02070309020205020404" pitchFamily="49" charset="0"/>
              </a:rPr>
              <a:t>Host: cis.poly.edu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sp>
        <p:nvSpPr>
          <p:cNvPr id="89097" name="Text Box 11">
            <a:extLst>
              <a:ext uri="{FF2B5EF4-FFF2-40B4-BE49-F238E27FC236}">
                <a16:creationId xmlns:a16="http://schemas.microsoft.com/office/drawing/2014/main" id="{CD928FEC-E4CD-DAE0-F1CB-4FF129E0E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225" y="4098925"/>
            <a:ext cx="33115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By typing this in (hit carriage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return twice), you send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this minimal (but complete)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GET request to HTTP 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8" name="Freeform 12">
            <a:extLst>
              <a:ext uri="{FF2B5EF4-FFF2-40B4-BE49-F238E27FC236}">
                <a16:creationId xmlns:a16="http://schemas.microsoft.com/office/drawing/2014/main" id="{BC78D71D-664F-4077-127E-7A86E5036F77}"/>
              </a:ext>
            </a:extLst>
          </p:cNvPr>
          <p:cNvSpPr>
            <a:spLocks/>
          </p:cNvSpPr>
          <p:nvPr/>
        </p:nvSpPr>
        <p:spPr bwMode="auto">
          <a:xfrm>
            <a:off x="4029075" y="2162175"/>
            <a:ext cx="247650" cy="1181100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9" name="Freeform 13">
            <a:extLst>
              <a:ext uri="{FF2B5EF4-FFF2-40B4-BE49-F238E27FC236}">
                <a16:creationId xmlns:a16="http://schemas.microsoft.com/office/drawing/2014/main" id="{362E022F-4DDC-ED20-9AAF-237C378377D9}"/>
              </a:ext>
            </a:extLst>
          </p:cNvPr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100" name="Rectangle 14">
            <a:extLst>
              <a:ext uri="{FF2B5EF4-FFF2-40B4-BE49-F238E27FC236}">
                <a16:creationId xmlns:a16="http://schemas.microsoft.com/office/drawing/2014/main" id="{616EE04C-CDC6-F4D8-7F63-876D6DE24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3. Look at response message sent by HTTP server!</a:t>
            </a:r>
          </a:p>
        </p:txBody>
      </p:sp>
      <p:sp>
        <p:nvSpPr>
          <p:cNvPr id="48143" name="Rectangle 15">
            <a:extLst>
              <a:ext uri="{FF2B5EF4-FFF2-40B4-BE49-F238E27FC236}">
                <a16:creationId xmlns:a16="http://schemas.microsoft.com/office/drawing/2014/main" id="{A7FDA4AA-CA17-A527-FB0B-5BA910F7D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6016625"/>
            <a:ext cx="2151062" cy="457200"/>
          </a:xfrm>
          <a:prstGeom prst="rect">
            <a:avLst/>
          </a:prstGeom>
          <a:solidFill>
            <a:srgbClr val="AAFA73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>
                <a:latin typeface="Comic Sans MS" charset="0"/>
                <a:ea typeface="+mn-ea"/>
              </a:rPr>
              <a:t>Shall we try ?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5">
            <a:extLst>
              <a:ext uri="{FF2B5EF4-FFF2-40B4-BE49-F238E27FC236}">
                <a16:creationId xmlns:a16="http://schemas.microsoft.com/office/drawing/2014/main" id="{88C68A58-789B-F99D-0251-FFA19E44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1138" name="Slide Number Placeholder 6">
            <a:extLst>
              <a:ext uri="{FF2B5EF4-FFF2-40B4-BE49-F238E27FC236}">
                <a16:creationId xmlns:a16="http://schemas.microsoft.com/office/drawing/2014/main" id="{1AEC55DE-DE8A-5BF3-D715-6659DEE6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20A512-4B63-42A5-AAD7-2107468AD04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3715B164-1BE1-9BCA-DD0C-2D168E648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4A9F4551-F3D7-18BD-8055-E8F0AB51941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2.1 Principles of network applications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app architectures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app requirements</a:t>
            </a: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91141" name="Rectangle 4">
            <a:extLst>
              <a:ext uri="{FF2B5EF4-FFF2-40B4-BE49-F238E27FC236}">
                <a16:creationId xmlns:a16="http://schemas.microsoft.com/office/drawing/2014/main" id="{DCAAF9D9-2A49-C262-F200-F9DAA061ADB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5">
            <a:extLst>
              <a:ext uri="{FF2B5EF4-FFF2-40B4-BE49-F238E27FC236}">
                <a16:creationId xmlns:a16="http://schemas.microsoft.com/office/drawing/2014/main" id="{1BE9FA23-9A25-E0A4-AD21-B2392273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3186" name="Slide Number Placeholder 6">
            <a:extLst>
              <a:ext uri="{FF2B5EF4-FFF2-40B4-BE49-F238E27FC236}">
                <a16:creationId xmlns:a16="http://schemas.microsoft.com/office/drawing/2014/main" id="{5A0E8A62-DB66-F374-3A02-FEE48453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D5D0DB-AEBE-4D31-9336-6549AE0EE1C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3187" name="Rectangle 1026">
            <a:extLst>
              <a:ext uri="{FF2B5EF4-FFF2-40B4-BE49-F238E27FC236}">
                <a16:creationId xmlns:a16="http://schemas.microsoft.com/office/drawing/2014/main" id="{55689847-1AB6-BC38-8738-FA757DB44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User-server state: cookies</a:t>
            </a:r>
          </a:p>
        </p:txBody>
      </p:sp>
      <p:sp>
        <p:nvSpPr>
          <p:cNvPr id="93188" name="Rectangle 1027">
            <a:extLst>
              <a:ext uri="{FF2B5EF4-FFF2-40B4-BE49-F238E27FC236}">
                <a16:creationId xmlns:a16="http://schemas.microsoft.com/office/drawing/2014/main" id="{BEB8CD95-2261-67E7-61A0-6DDCA2FF89A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Many major Web sites use cookies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Four components: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1) cookie header line of HTTP </a:t>
            </a:r>
            <a:r>
              <a:rPr lang="en-US" altLang="en-US" sz="2000" i="1">
                <a:ea typeface="ＭＳ Ｐゴシック" panose="020B0600070205080204" pitchFamily="34" charset="-128"/>
              </a:rPr>
              <a:t>response</a:t>
            </a:r>
            <a:r>
              <a:rPr lang="en-US" altLang="en-US" sz="200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2) cookie header line in HTTP </a:t>
            </a:r>
            <a:r>
              <a:rPr lang="en-US" altLang="en-US" sz="2000" i="1">
                <a:ea typeface="ＭＳ Ｐゴシック" panose="020B0600070205080204" pitchFamily="34" charset="-128"/>
              </a:rPr>
              <a:t>request</a:t>
            </a:r>
            <a:r>
              <a:rPr lang="en-US" altLang="en-US" sz="200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3) cookie file kept on user’s host, managed by user’s browser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4) back-end database at Web site</a:t>
            </a:r>
          </a:p>
        </p:txBody>
      </p:sp>
      <p:sp>
        <p:nvSpPr>
          <p:cNvPr id="93189" name="Rectangle 1028">
            <a:extLst>
              <a:ext uri="{FF2B5EF4-FFF2-40B4-BE49-F238E27FC236}">
                <a16:creationId xmlns:a16="http://schemas.microsoft.com/office/drawing/2014/main" id="{CAE1DA8F-E06B-34AA-5E3E-7F70736F7EC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Example: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Susan access Internet always from same PC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She visits a specific e-commerce site for first time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When initial HTTP requests arrives at site, site creates a unique ID and creates an entry in backend database for ID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5">
            <a:extLst>
              <a:ext uri="{FF2B5EF4-FFF2-40B4-BE49-F238E27FC236}">
                <a16:creationId xmlns:a16="http://schemas.microsoft.com/office/drawing/2014/main" id="{02FD95D1-833C-73BD-5A59-FE3E7609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5234" name="Slide Number Placeholder 6">
            <a:extLst>
              <a:ext uri="{FF2B5EF4-FFF2-40B4-BE49-F238E27FC236}">
                <a16:creationId xmlns:a16="http://schemas.microsoft.com/office/drawing/2014/main" id="{67922AB8-41E6-DE06-0A09-025F26BB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90CA43-430A-44D1-850E-E7B580AF43FE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9726298-CAA8-5E99-D463-E07568E1E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Cookies: keeping “state” (cont.)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95236" name="Group 33">
            <a:extLst>
              <a:ext uri="{FF2B5EF4-FFF2-40B4-BE49-F238E27FC236}">
                <a16:creationId xmlns:a16="http://schemas.microsoft.com/office/drawing/2014/main" id="{8781C089-72F7-058C-D93B-8E0C678F0233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1423988"/>
            <a:ext cx="4970463" cy="4618037"/>
            <a:chOff x="2443" y="874"/>
            <a:chExt cx="3131" cy="2909"/>
          </a:xfrm>
        </p:grpSpPr>
        <p:sp>
          <p:nvSpPr>
            <p:cNvPr id="95264" name="Line 4">
              <a:extLst>
                <a:ext uri="{FF2B5EF4-FFF2-40B4-BE49-F238E27FC236}">
                  <a16:creationId xmlns:a16="http://schemas.microsoft.com/office/drawing/2014/main" id="{6A19E573-B00A-F95B-5BC6-835C5515C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24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5" name="Text Box 5">
              <a:extLst>
                <a:ext uri="{FF2B5EF4-FFF2-40B4-BE49-F238E27FC236}">
                  <a16:creationId xmlns:a16="http://schemas.microsoft.com/office/drawing/2014/main" id="{869615A6-4A6B-D631-4815-AB97FCB15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3" y="874"/>
              <a:ext cx="6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u="sng"/>
                <a:t>client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5266" name="Text Box 6">
              <a:extLst>
                <a:ext uri="{FF2B5EF4-FFF2-40B4-BE49-F238E27FC236}">
                  <a16:creationId xmlns:a16="http://schemas.microsoft.com/office/drawing/2014/main" id="{802553A3-AEF5-7ABA-0B32-FFF43A263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1" y="887"/>
              <a:ext cx="6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u="sng"/>
                <a:t>server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5267" name="Rectangle 7">
              <a:extLst>
                <a:ext uri="{FF2B5EF4-FFF2-40B4-BE49-F238E27FC236}">
                  <a16:creationId xmlns:a16="http://schemas.microsoft.com/office/drawing/2014/main" id="{84E70743-DB33-B03A-2D8E-4BF190F0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1242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5268" name="Text Box 8">
              <a:extLst>
                <a:ext uri="{FF2B5EF4-FFF2-40B4-BE49-F238E27FC236}">
                  <a16:creationId xmlns:a16="http://schemas.microsoft.com/office/drawing/2014/main" id="{74AC56AD-A79A-4E78-DA29-548C55A83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2" y="1232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usual http request msg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5269" name="Line 9">
              <a:extLst>
                <a:ext uri="{FF2B5EF4-FFF2-40B4-BE49-F238E27FC236}">
                  <a16:creationId xmlns:a16="http://schemas.microsoft.com/office/drawing/2014/main" id="{183E85BD-DC50-6436-5FC3-CABFA980A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6" y="152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70" name="Rectangle 10">
              <a:extLst>
                <a:ext uri="{FF2B5EF4-FFF2-40B4-BE49-F238E27FC236}">
                  <a16:creationId xmlns:a16="http://schemas.microsoft.com/office/drawing/2014/main" id="{95DA0D77-30F2-3A11-108F-A18BE6D1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07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5271" name="Text Box 11">
              <a:extLst>
                <a:ext uri="{FF2B5EF4-FFF2-40B4-BE49-F238E27FC236}">
                  <a16:creationId xmlns:a16="http://schemas.microsoft.com/office/drawing/2014/main" id="{2172FBD3-B4DA-F815-B529-BF885FD8A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6" y="1484"/>
              <a:ext cx="1665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usual http response +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Courier New" panose="02070309020205020404" pitchFamily="49" charset="0"/>
                </a:rPr>
                <a:t>Set-cookie: 1678 </a:t>
              </a:r>
            </a:p>
          </p:txBody>
        </p:sp>
        <p:sp>
          <p:nvSpPr>
            <p:cNvPr id="95272" name="Line 12">
              <a:extLst>
                <a:ext uri="{FF2B5EF4-FFF2-40B4-BE49-F238E27FC236}">
                  <a16:creationId xmlns:a16="http://schemas.microsoft.com/office/drawing/2014/main" id="{B1AA15A7-B0C7-A48D-3B0E-99BC29842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" y="224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73" name="Group 13">
              <a:extLst>
                <a:ext uri="{FF2B5EF4-FFF2-40B4-BE49-F238E27FC236}">
                  <a16:creationId xmlns:a16="http://schemas.microsoft.com/office/drawing/2014/main" id="{F7579D43-FCD1-E2EC-8C41-294D1B354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0" y="2120"/>
              <a:ext cx="1689" cy="429"/>
              <a:chOff x="3124" y="2762"/>
              <a:chExt cx="1689" cy="429"/>
            </a:xfrm>
          </p:grpSpPr>
          <p:sp>
            <p:nvSpPr>
              <p:cNvPr id="95288" name="Rectangle 14">
                <a:extLst>
                  <a:ext uri="{FF2B5EF4-FFF2-40B4-BE49-F238E27FC236}">
                    <a16:creationId xmlns:a16="http://schemas.microsoft.com/office/drawing/2014/main" id="{E71302ED-99ED-CA74-C6DF-CFA327C3A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5289" name="Text Box 15">
                <a:extLst>
                  <a:ext uri="{FF2B5EF4-FFF2-40B4-BE49-F238E27FC236}">
                    <a16:creationId xmlns:a16="http://schemas.microsoft.com/office/drawing/2014/main" id="{953105CD-02FC-61AD-E1D3-03A1B0D271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usual http request msg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latin typeface="Courier New" panose="02070309020205020404" pitchFamily="49" charset="0"/>
                  </a:rPr>
                  <a:t>cookie: 1678</a:t>
                </a:r>
              </a:p>
            </p:txBody>
          </p:sp>
        </p:grpSp>
        <p:sp>
          <p:nvSpPr>
            <p:cNvPr id="95274" name="Line 16">
              <a:extLst>
                <a:ext uri="{FF2B5EF4-FFF2-40B4-BE49-F238E27FC236}">
                  <a16:creationId xmlns:a16="http://schemas.microsoft.com/office/drawing/2014/main" id="{EF10A04C-2D21-AE2B-D67A-10F84AC87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55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75" name="Group 17">
              <a:extLst>
                <a:ext uri="{FF2B5EF4-FFF2-40B4-BE49-F238E27FC236}">
                  <a16:creationId xmlns:a16="http://schemas.microsoft.com/office/drawing/2014/main" id="{238D6B19-1294-64B4-75C1-62B16B73D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4" y="2570"/>
              <a:ext cx="1743" cy="237"/>
              <a:chOff x="3268" y="2846"/>
              <a:chExt cx="1743" cy="237"/>
            </a:xfrm>
          </p:grpSpPr>
          <p:sp>
            <p:nvSpPr>
              <p:cNvPr id="95286" name="Rectangle 18">
                <a:extLst>
                  <a:ext uri="{FF2B5EF4-FFF2-40B4-BE49-F238E27FC236}">
                    <a16:creationId xmlns:a16="http://schemas.microsoft.com/office/drawing/2014/main" id="{40352F4D-EF5F-515C-B0CD-FA2FE5EED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5287" name="Text Box 19">
                <a:extLst>
                  <a:ext uri="{FF2B5EF4-FFF2-40B4-BE49-F238E27FC236}">
                    <a16:creationId xmlns:a16="http://schemas.microsoft.com/office/drawing/2014/main" id="{89E5ACEB-77A9-B522-E476-0D01B30A6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usual http response msg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5276" name="Line 20">
              <a:extLst>
                <a:ext uri="{FF2B5EF4-FFF2-40B4-BE49-F238E27FC236}">
                  <a16:creationId xmlns:a16="http://schemas.microsoft.com/office/drawing/2014/main" id="{85C48166-6087-633E-D20B-7AAD7DD64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6" y="318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77" name="Group 21">
              <a:extLst>
                <a:ext uri="{FF2B5EF4-FFF2-40B4-BE49-F238E27FC236}">
                  <a16:creationId xmlns:a16="http://schemas.microsoft.com/office/drawing/2014/main" id="{B8F31A3C-3890-AD4D-6F29-AE628118A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" y="3068"/>
              <a:ext cx="1689" cy="429"/>
              <a:chOff x="3124" y="2762"/>
              <a:chExt cx="1689" cy="429"/>
            </a:xfrm>
          </p:grpSpPr>
          <p:sp>
            <p:nvSpPr>
              <p:cNvPr id="95284" name="Rectangle 22">
                <a:extLst>
                  <a:ext uri="{FF2B5EF4-FFF2-40B4-BE49-F238E27FC236}">
                    <a16:creationId xmlns:a16="http://schemas.microsoft.com/office/drawing/2014/main" id="{F808419D-84E0-78A0-03D4-8958721DD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5285" name="Text Box 23">
                <a:extLst>
                  <a:ext uri="{FF2B5EF4-FFF2-40B4-BE49-F238E27FC236}">
                    <a16:creationId xmlns:a16="http://schemas.microsoft.com/office/drawing/2014/main" id="{E9329F9D-4787-C6FF-8297-729991BE03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usual http request msg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latin typeface="Courier New" panose="02070309020205020404" pitchFamily="49" charset="0"/>
                  </a:rPr>
                  <a:t>cookie: 1678</a:t>
                </a:r>
              </a:p>
            </p:txBody>
          </p:sp>
        </p:grpSp>
        <p:sp>
          <p:nvSpPr>
            <p:cNvPr id="95278" name="Line 24">
              <a:extLst>
                <a:ext uri="{FF2B5EF4-FFF2-40B4-BE49-F238E27FC236}">
                  <a16:creationId xmlns:a16="http://schemas.microsoft.com/office/drawing/2014/main" id="{5703D908-FDEF-C921-AB13-E89008101D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4" y="349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5279" name="Group 25">
              <a:extLst>
                <a:ext uri="{FF2B5EF4-FFF2-40B4-BE49-F238E27FC236}">
                  <a16:creationId xmlns:a16="http://schemas.microsoft.com/office/drawing/2014/main" id="{13AC85A7-3D41-2C48-49ED-D795E4226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0" y="3512"/>
              <a:ext cx="1743" cy="237"/>
              <a:chOff x="3268" y="2846"/>
              <a:chExt cx="1743" cy="237"/>
            </a:xfrm>
          </p:grpSpPr>
          <p:sp>
            <p:nvSpPr>
              <p:cNvPr id="95282" name="Rectangle 26">
                <a:extLst>
                  <a:ext uri="{FF2B5EF4-FFF2-40B4-BE49-F238E27FC236}">
                    <a16:creationId xmlns:a16="http://schemas.microsoft.com/office/drawing/2014/main" id="{1ACC7F0A-954B-016F-F5E8-0D938DB5C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5283" name="Text Box 27">
                <a:extLst>
                  <a:ext uri="{FF2B5EF4-FFF2-40B4-BE49-F238E27FC236}">
                    <a16:creationId xmlns:a16="http://schemas.microsoft.com/office/drawing/2014/main" id="{FECDA6AE-A011-2591-16E3-FEF1B7E341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usual http response msg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5280" name="Text Box 28">
              <a:extLst>
                <a:ext uri="{FF2B5EF4-FFF2-40B4-BE49-F238E27FC236}">
                  <a16:creationId xmlns:a16="http://schemas.microsoft.com/office/drawing/2014/main" id="{4A04991B-F950-7DF9-E1EE-3DE27391D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4" y="2219"/>
              <a:ext cx="702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cookie-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specific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action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5281" name="Text Box 29">
              <a:extLst>
                <a:ext uri="{FF2B5EF4-FFF2-40B4-BE49-F238E27FC236}">
                  <a16:creationId xmlns:a16="http://schemas.microsoft.com/office/drawing/2014/main" id="{E3368596-C0D6-8C97-572E-19FC7A2E3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6" y="3149"/>
              <a:ext cx="778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cookie-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spectific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action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95237" name="Text Box 31">
            <a:extLst>
              <a:ext uri="{FF2B5EF4-FFF2-40B4-BE49-F238E27FC236}">
                <a16:creationId xmlns:a16="http://schemas.microsoft.com/office/drawing/2014/main" id="{AFF6E647-95BE-A5A6-F937-81646CF20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0" y="2063750"/>
            <a:ext cx="18176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server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creates ID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1678 for user</a:t>
            </a:r>
            <a:endParaRPr lang="en-US" altLang="en-US" sz="2000"/>
          </a:p>
        </p:txBody>
      </p:sp>
      <p:grpSp>
        <p:nvGrpSpPr>
          <p:cNvPr id="95238" name="Group 39">
            <a:extLst>
              <a:ext uri="{FF2B5EF4-FFF2-40B4-BE49-F238E27FC236}">
                <a16:creationId xmlns:a16="http://schemas.microsoft.com/office/drawing/2014/main" id="{7F1C5EC2-A9DA-0090-18FB-E5E40B820C59}"/>
              </a:ext>
            </a:extLst>
          </p:cNvPr>
          <p:cNvGrpSpPr>
            <a:grpSpLocks/>
          </p:cNvGrpSpPr>
          <p:nvPr/>
        </p:nvGrpSpPr>
        <p:grpSpPr bwMode="auto">
          <a:xfrm>
            <a:off x="8388350" y="3319463"/>
            <a:ext cx="293688" cy="395287"/>
            <a:chOff x="5115" y="1292"/>
            <a:chExt cx="185" cy="249"/>
          </a:xfrm>
        </p:grpSpPr>
        <p:sp>
          <p:nvSpPr>
            <p:cNvPr id="95260" name="Oval 34">
              <a:extLst>
                <a:ext uri="{FF2B5EF4-FFF2-40B4-BE49-F238E27FC236}">
                  <a16:creationId xmlns:a16="http://schemas.microsoft.com/office/drawing/2014/main" id="{E286B42A-B339-C3FE-4965-5916E1301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5" y="129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5261" name="Oval 35">
              <a:extLst>
                <a:ext uri="{FF2B5EF4-FFF2-40B4-BE49-F238E27FC236}">
                  <a16:creationId xmlns:a16="http://schemas.microsoft.com/office/drawing/2014/main" id="{BD72C1DC-D11B-D57E-4DC0-F4032F8C8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" y="147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5262" name="Line 36">
              <a:extLst>
                <a:ext uri="{FF2B5EF4-FFF2-40B4-BE49-F238E27FC236}">
                  <a16:creationId xmlns:a16="http://schemas.microsoft.com/office/drawing/2014/main" id="{56CCB15E-56E5-D637-5D63-4510D6F3E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0" y="1315"/>
              <a:ext cx="0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3" name="Line 38">
              <a:extLst>
                <a:ext uri="{FF2B5EF4-FFF2-40B4-BE49-F238E27FC236}">
                  <a16:creationId xmlns:a16="http://schemas.microsoft.com/office/drawing/2014/main" id="{0ADF20D1-C657-C432-ECED-6E8D378B2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5" y="133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5239" name="Line 40">
            <a:extLst>
              <a:ext uri="{FF2B5EF4-FFF2-40B4-BE49-F238E27FC236}">
                <a16:creationId xmlns:a16="http://schemas.microsoft.com/office/drawing/2014/main" id="{1B71D1D7-F4D9-1B32-533C-5C599F906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5063" y="2686050"/>
            <a:ext cx="86677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Text Box 41">
            <a:extLst>
              <a:ext uri="{FF2B5EF4-FFF2-40B4-BE49-F238E27FC236}">
                <a16:creationId xmlns:a16="http://schemas.microsoft.com/office/drawing/2014/main" id="{FBEE53AF-FF8D-5C33-6EC9-C1CE20BD2D02}"/>
              </a:ext>
            </a:extLst>
          </p:cNvPr>
          <p:cNvSpPr txBox="1">
            <a:spLocks noChangeArrowheads="1"/>
          </p:cNvSpPr>
          <p:nvPr/>
        </p:nvSpPr>
        <p:spPr bwMode="auto">
          <a:xfrm rot="2225390">
            <a:off x="7270750" y="2387600"/>
            <a:ext cx="15890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entry in backend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database</a:t>
            </a:r>
          </a:p>
        </p:txBody>
      </p:sp>
      <p:sp>
        <p:nvSpPr>
          <p:cNvPr id="95241" name="Line 42">
            <a:extLst>
              <a:ext uri="{FF2B5EF4-FFF2-40B4-BE49-F238E27FC236}">
                <a16:creationId xmlns:a16="http://schemas.microsoft.com/office/drawing/2014/main" id="{AE79CE32-EFDF-4F13-2E00-F37DD6E6F2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07238" y="3614738"/>
            <a:ext cx="10985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43">
            <a:extLst>
              <a:ext uri="{FF2B5EF4-FFF2-40B4-BE49-F238E27FC236}">
                <a16:creationId xmlns:a16="http://schemas.microsoft.com/office/drawing/2014/main" id="{0A4A8808-550C-40B7-7B5F-558EF1138EAB}"/>
              </a:ext>
            </a:extLst>
          </p:cNvPr>
          <p:cNvSpPr txBox="1">
            <a:spLocks noChangeArrowheads="1"/>
          </p:cNvSpPr>
          <p:nvPr/>
        </p:nvSpPr>
        <p:spPr bwMode="auto">
          <a:xfrm rot="-1144414">
            <a:off x="7405688" y="3771900"/>
            <a:ext cx="703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access</a:t>
            </a:r>
          </a:p>
        </p:txBody>
      </p:sp>
      <p:sp>
        <p:nvSpPr>
          <p:cNvPr id="95243" name="Line 44">
            <a:extLst>
              <a:ext uri="{FF2B5EF4-FFF2-40B4-BE49-F238E27FC236}">
                <a16:creationId xmlns:a16="http://schemas.microsoft.com/office/drawing/2014/main" id="{8F96E563-3504-AA38-A616-DCAFFB5FA8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9475" y="3870325"/>
            <a:ext cx="1195388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4" name="Text Box 45">
            <a:extLst>
              <a:ext uri="{FF2B5EF4-FFF2-40B4-BE49-F238E27FC236}">
                <a16:creationId xmlns:a16="http://schemas.microsoft.com/office/drawing/2014/main" id="{62C0AA0D-BB65-6BBB-4BE4-0FEE62BCE909}"/>
              </a:ext>
            </a:extLst>
          </p:cNvPr>
          <p:cNvSpPr txBox="1">
            <a:spLocks noChangeArrowheads="1"/>
          </p:cNvSpPr>
          <p:nvPr/>
        </p:nvSpPr>
        <p:spPr bwMode="auto">
          <a:xfrm rot="-2728275">
            <a:off x="7725569" y="4404519"/>
            <a:ext cx="703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access</a:t>
            </a:r>
          </a:p>
        </p:txBody>
      </p:sp>
      <p:grpSp>
        <p:nvGrpSpPr>
          <p:cNvPr id="95245" name="Group 55">
            <a:extLst>
              <a:ext uri="{FF2B5EF4-FFF2-40B4-BE49-F238E27FC236}">
                <a16:creationId xmlns:a16="http://schemas.microsoft.com/office/drawing/2014/main" id="{A8A7C66F-8543-D1A3-3372-5A26E88EC8FB}"/>
              </a:ext>
            </a:extLst>
          </p:cNvPr>
          <p:cNvGrpSpPr>
            <a:grpSpLocks/>
          </p:cNvGrpSpPr>
          <p:nvPr/>
        </p:nvGrpSpPr>
        <p:grpSpPr bwMode="auto">
          <a:xfrm>
            <a:off x="220663" y="3309938"/>
            <a:ext cx="1787525" cy="933450"/>
            <a:chOff x="654" y="1693"/>
            <a:chExt cx="1126" cy="588"/>
          </a:xfrm>
        </p:grpSpPr>
        <p:sp>
          <p:nvSpPr>
            <p:cNvPr id="95256" name="AutoShape 48">
              <a:extLst>
                <a:ext uri="{FF2B5EF4-FFF2-40B4-BE49-F238E27FC236}">
                  <a16:creationId xmlns:a16="http://schemas.microsoft.com/office/drawing/2014/main" id="{5BA3A0CD-FA02-E685-1432-720302AD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95257" name="Group 54">
              <a:extLst>
                <a:ext uri="{FF2B5EF4-FFF2-40B4-BE49-F238E27FC236}">
                  <a16:creationId xmlns:a16="http://schemas.microsoft.com/office/drawing/2014/main" id="{8B422585-E038-2DBD-3160-E0C7BE392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" y="1693"/>
              <a:ext cx="918" cy="588"/>
              <a:chOff x="765" y="1693"/>
              <a:chExt cx="918" cy="588"/>
            </a:xfrm>
          </p:grpSpPr>
          <p:sp>
            <p:nvSpPr>
              <p:cNvPr id="95258" name="Text Box 49">
                <a:extLst>
                  <a:ext uri="{FF2B5EF4-FFF2-40B4-BE49-F238E27FC236}">
                    <a16:creationId xmlns:a16="http://schemas.microsoft.com/office/drawing/2014/main" id="{E2EC7733-70C0-C174-2553-17F30AC10F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0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>
                    <a:latin typeface="Times New Roman" panose="02020603050405020304" pitchFamily="18" charset="0"/>
                  </a:rPr>
                  <a:t>Cookie file</a:t>
                </a:r>
                <a:endParaRPr lang="en-US" altLang="en-US" sz="1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59" name="Text Box 52">
                <a:extLst>
                  <a:ext uri="{FF2B5EF4-FFF2-40B4-BE49-F238E27FC236}">
                    <a16:creationId xmlns:a16="http://schemas.microsoft.com/office/drawing/2014/main" id="{80D6A979-C313-993D-D6CC-A980FE27F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838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amazon: 1678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ebay: 8734</a:t>
                </a:r>
              </a:p>
            </p:txBody>
          </p:sp>
        </p:grpSp>
      </p:grpSp>
      <p:sp>
        <p:nvSpPr>
          <p:cNvPr id="95246" name="AutoShape 57">
            <a:extLst>
              <a:ext uri="{FF2B5EF4-FFF2-40B4-BE49-F238E27FC236}">
                <a16:creationId xmlns:a16="http://schemas.microsoft.com/office/drawing/2014/main" id="{5857F830-DE55-E597-FE04-281CE1503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2057400"/>
            <a:ext cx="1787525" cy="914400"/>
          </a:xfrm>
          <a:prstGeom prst="parallelogram">
            <a:avLst>
              <a:gd name="adj" fmla="val 488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</p:txBody>
      </p:sp>
      <p:grpSp>
        <p:nvGrpSpPr>
          <p:cNvPr id="95247" name="Group 58">
            <a:extLst>
              <a:ext uri="{FF2B5EF4-FFF2-40B4-BE49-F238E27FC236}">
                <a16:creationId xmlns:a16="http://schemas.microsoft.com/office/drawing/2014/main" id="{03D2DA66-DD87-1AD3-E901-3703688FA4AB}"/>
              </a:ext>
            </a:extLst>
          </p:cNvPr>
          <p:cNvGrpSpPr>
            <a:grpSpLocks/>
          </p:cNvGrpSpPr>
          <p:nvPr/>
        </p:nvGrpSpPr>
        <p:grpSpPr bwMode="auto">
          <a:xfrm>
            <a:off x="463550" y="2033588"/>
            <a:ext cx="1457325" cy="933450"/>
            <a:chOff x="765" y="1693"/>
            <a:chExt cx="918" cy="588"/>
          </a:xfrm>
        </p:grpSpPr>
        <p:sp>
          <p:nvSpPr>
            <p:cNvPr id="95254" name="Text Box 59">
              <a:extLst>
                <a:ext uri="{FF2B5EF4-FFF2-40B4-BE49-F238E27FC236}">
                  <a16:creationId xmlns:a16="http://schemas.microsoft.com/office/drawing/2014/main" id="{A1A462A0-FF22-1079-48F1-D1AD7211F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" y="1693"/>
              <a:ext cx="70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Times New Roman" panose="02020603050405020304" pitchFamily="18" charset="0"/>
                </a:rPr>
                <a:t>Cookie file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95255" name="Text Box 60">
              <a:extLst>
                <a:ext uri="{FF2B5EF4-FFF2-40B4-BE49-F238E27FC236}">
                  <a16:creationId xmlns:a16="http://schemas.microsoft.com/office/drawing/2014/main" id="{C0398BFB-BA20-63C4-4DC2-EB39EEBCA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" y="1915"/>
              <a:ext cx="68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ebay: 8734</a:t>
              </a:r>
            </a:p>
          </p:txBody>
        </p:sp>
      </p:grpSp>
      <p:grpSp>
        <p:nvGrpSpPr>
          <p:cNvPr id="95248" name="Group 61">
            <a:extLst>
              <a:ext uri="{FF2B5EF4-FFF2-40B4-BE49-F238E27FC236}">
                <a16:creationId xmlns:a16="http://schemas.microsoft.com/office/drawing/2014/main" id="{BE67EC47-ADF9-4DD7-95F2-CC986AB47060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4989513"/>
            <a:ext cx="1787525" cy="933450"/>
            <a:chOff x="654" y="1693"/>
            <a:chExt cx="1126" cy="588"/>
          </a:xfrm>
        </p:grpSpPr>
        <p:sp>
          <p:nvSpPr>
            <p:cNvPr id="95250" name="AutoShape 62">
              <a:extLst>
                <a:ext uri="{FF2B5EF4-FFF2-40B4-BE49-F238E27FC236}">
                  <a16:creationId xmlns:a16="http://schemas.microsoft.com/office/drawing/2014/main" id="{3A9EAD5E-A6EB-3776-BEB6-41A10124C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95251" name="Group 63">
              <a:extLst>
                <a:ext uri="{FF2B5EF4-FFF2-40B4-BE49-F238E27FC236}">
                  <a16:creationId xmlns:a16="http://schemas.microsoft.com/office/drawing/2014/main" id="{6EF0971D-D8DF-3B04-5ECA-3D47AABBD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" y="1693"/>
              <a:ext cx="918" cy="588"/>
              <a:chOff x="765" y="1693"/>
              <a:chExt cx="918" cy="588"/>
            </a:xfrm>
          </p:grpSpPr>
          <p:sp>
            <p:nvSpPr>
              <p:cNvPr id="95252" name="Text Box 64">
                <a:extLst>
                  <a:ext uri="{FF2B5EF4-FFF2-40B4-BE49-F238E27FC236}">
                    <a16:creationId xmlns:a16="http://schemas.microsoft.com/office/drawing/2014/main" id="{B3CDC657-0C5E-2799-E12E-F730FCF0A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0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>
                    <a:latin typeface="Times New Roman" panose="02020603050405020304" pitchFamily="18" charset="0"/>
                  </a:rPr>
                  <a:t>Cookie file</a:t>
                </a:r>
                <a:endParaRPr lang="en-US" altLang="en-US" sz="1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53" name="Text Box 65">
                <a:extLst>
                  <a:ext uri="{FF2B5EF4-FFF2-40B4-BE49-F238E27FC236}">
                    <a16:creationId xmlns:a16="http://schemas.microsoft.com/office/drawing/2014/main" id="{9EA000ED-4D82-34BA-6471-D46EFBB204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838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amazon: 1678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imes New Roman" panose="02020603050405020304" pitchFamily="18" charset="0"/>
                  </a:rPr>
                  <a:t>ebay: 8734</a:t>
                </a:r>
              </a:p>
            </p:txBody>
          </p:sp>
        </p:grpSp>
      </p:grpSp>
      <p:sp>
        <p:nvSpPr>
          <p:cNvPr id="95249" name="Text Box 66">
            <a:extLst>
              <a:ext uri="{FF2B5EF4-FFF2-40B4-BE49-F238E27FC236}">
                <a16:creationId xmlns:a16="http://schemas.microsoft.com/office/drawing/2014/main" id="{DFA6201A-A429-13DA-0E4C-C9A40F76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4484688"/>
            <a:ext cx="1806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one week later: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5">
            <a:extLst>
              <a:ext uri="{FF2B5EF4-FFF2-40B4-BE49-F238E27FC236}">
                <a16:creationId xmlns:a16="http://schemas.microsoft.com/office/drawing/2014/main" id="{06DE7BB7-D944-263B-86A4-A9623F0B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7282" name="Slide Number Placeholder 6">
            <a:extLst>
              <a:ext uri="{FF2B5EF4-FFF2-40B4-BE49-F238E27FC236}">
                <a16:creationId xmlns:a16="http://schemas.microsoft.com/office/drawing/2014/main" id="{D3A82EE9-AE40-26E3-CEB0-19241E65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7BA09F-0475-480C-8494-0380A65D4038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7283" name="Rectangle 1026">
            <a:extLst>
              <a:ext uri="{FF2B5EF4-FFF2-40B4-BE49-F238E27FC236}">
                <a16:creationId xmlns:a16="http://schemas.microsoft.com/office/drawing/2014/main" id="{CF98741A-1FEA-2B92-C126-156C43115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Cookies (continued)</a:t>
            </a:r>
          </a:p>
        </p:txBody>
      </p:sp>
      <p:sp>
        <p:nvSpPr>
          <p:cNvPr id="97284" name="Rectangle 1027">
            <a:extLst>
              <a:ext uri="{FF2B5EF4-FFF2-40B4-BE49-F238E27FC236}">
                <a16:creationId xmlns:a16="http://schemas.microsoft.com/office/drawing/2014/main" id="{4A694C0C-87F6-C295-9FF7-6F0D8904AC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77963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What cookies can bring: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authorization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shopping carts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recommendations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user session state (Web e-mail)</a:t>
            </a:r>
          </a:p>
        </p:txBody>
      </p:sp>
      <p:sp>
        <p:nvSpPr>
          <p:cNvPr id="97285" name="Rectangle 1037">
            <a:extLst>
              <a:ext uri="{FF2B5EF4-FFF2-40B4-BE49-F238E27FC236}">
                <a16:creationId xmlns:a16="http://schemas.microsoft.com/office/drawing/2014/main" id="{ED0D3208-6BFD-2B3A-85A7-C5BAC8F6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725" y="1411288"/>
            <a:ext cx="3810000" cy="4648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Cookies and privacy: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cookies permit sites to learn a lot about you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you may supply name and e-mail to sites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search engines use  redirection &amp; cookies to learn yet more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>
                <a:latin typeface="Times New Roman" panose="02020603050405020304" pitchFamily="18" charset="0"/>
              </a:rPr>
              <a:t>advertising  companies  obtain info across sites</a:t>
            </a:r>
          </a:p>
        </p:txBody>
      </p:sp>
      <p:sp>
        <p:nvSpPr>
          <p:cNvPr id="97286" name="Text Box 1038">
            <a:extLst>
              <a:ext uri="{FF2B5EF4-FFF2-40B4-BE49-F238E27FC236}">
                <a16:creationId xmlns:a16="http://schemas.microsoft.com/office/drawing/2014/main" id="{F3D86C47-B691-126E-B4F5-1667B369B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550" y="1177925"/>
            <a:ext cx="7969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aside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5">
            <a:extLst>
              <a:ext uri="{FF2B5EF4-FFF2-40B4-BE49-F238E27FC236}">
                <a16:creationId xmlns:a16="http://schemas.microsoft.com/office/drawing/2014/main" id="{D7D7FDA8-86A0-BA83-FFAF-C6126EF7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9330" name="Slide Number Placeholder 6">
            <a:extLst>
              <a:ext uri="{FF2B5EF4-FFF2-40B4-BE49-F238E27FC236}">
                <a16:creationId xmlns:a16="http://schemas.microsoft.com/office/drawing/2014/main" id="{673480B0-6376-BDEA-3DC6-165BCB71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579499-AA62-4A9C-A9F7-99BA866148F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9331" name="Rectangle 1026">
            <a:extLst>
              <a:ext uri="{FF2B5EF4-FFF2-40B4-BE49-F238E27FC236}">
                <a16:creationId xmlns:a16="http://schemas.microsoft.com/office/drawing/2014/main" id="{60418AB5-B66C-31BC-9A23-44144916D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Web caches (proxy server)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9332" name="Rectangle 1027">
            <a:extLst>
              <a:ext uri="{FF2B5EF4-FFF2-40B4-BE49-F238E27FC236}">
                <a16:creationId xmlns:a16="http://schemas.microsoft.com/office/drawing/2014/main" id="{9E206743-8A7F-A7DB-C9C2-FC454E1E243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2097088"/>
            <a:ext cx="3551238" cy="3762375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user sets browser: Web accesses via  cache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browser sends all HTTP requests to  cache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object in cache: cache returns object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else cache requests object from origin server, then returns object to client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99333" name="Rectangle 1028">
            <a:extLst>
              <a:ext uri="{FF2B5EF4-FFF2-40B4-BE49-F238E27FC236}">
                <a16:creationId xmlns:a16="http://schemas.microsoft.com/office/drawing/2014/main" id="{75B9B56C-DEA6-D324-74E9-A3627E421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" y="1379538"/>
            <a:ext cx="72009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Goal:</a:t>
            </a:r>
            <a:r>
              <a:rPr lang="en-US" altLang="en-US" sz="2000">
                <a:latin typeface="Times New Roman" panose="02020603050405020304" pitchFamily="18" charset="0"/>
              </a:rPr>
              <a:t> satisfy client request without involving origin 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99334" name="Object 2">
            <a:extLst>
              <a:ext uri="{FF2B5EF4-FFF2-40B4-BE49-F238E27FC236}">
                <a16:creationId xmlns:a16="http://schemas.microsoft.com/office/drawing/2014/main" id="{55E3676B-F26D-8C42-F2B2-4AE9B7370A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3700" y="2955925"/>
          <a:ext cx="515938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955925"/>
                        <a:ext cx="515938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Text Box 1030">
            <a:extLst>
              <a:ext uri="{FF2B5EF4-FFF2-40B4-BE49-F238E27FC236}">
                <a16:creationId xmlns:a16="http://schemas.microsoft.com/office/drawing/2014/main" id="{B1B0611B-DB66-C4AA-CE3C-1E722D680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3368675"/>
            <a:ext cx="714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client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99336" name="Object 3">
            <a:extLst>
              <a:ext uri="{FF2B5EF4-FFF2-40B4-BE49-F238E27FC236}">
                <a16:creationId xmlns:a16="http://schemas.microsoft.com/office/drawing/2014/main" id="{18327BD6-510B-67F9-9BFC-B8A66C12F4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8788" y="4826000"/>
          <a:ext cx="515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4826000"/>
                        <a:ext cx="515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7" name="Text Box 1032">
            <a:extLst>
              <a:ext uri="{FF2B5EF4-FFF2-40B4-BE49-F238E27FC236}">
                <a16:creationId xmlns:a16="http://schemas.microsoft.com/office/drawing/2014/main" id="{57121053-66A7-BE79-554A-3535BBC30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150" y="2774950"/>
            <a:ext cx="954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Proxy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99338" name="Group 1033">
            <a:extLst>
              <a:ext uri="{FF2B5EF4-FFF2-40B4-BE49-F238E27FC236}">
                <a16:creationId xmlns:a16="http://schemas.microsoft.com/office/drawing/2014/main" id="{6C2D8423-2F97-6003-2002-CC8410D7F7A9}"/>
              </a:ext>
            </a:extLst>
          </p:cNvPr>
          <p:cNvGrpSpPr>
            <a:grpSpLocks/>
          </p:cNvGrpSpPr>
          <p:nvPr/>
        </p:nvGrpSpPr>
        <p:grpSpPr bwMode="auto">
          <a:xfrm>
            <a:off x="6249988" y="3556000"/>
            <a:ext cx="346075" cy="742950"/>
            <a:chOff x="4180" y="783"/>
            <a:chExt cx="150" cy="307"/>
          </a:xfrm>
        </p:grpSpPr>
        <p:sp>
          <p:nvSpPr>
            <p:cNvPr id="99370" name="AutoShape 1034">
              <a:extLst>
                <a:ext uri="{FF2B5EF4-FFF2-40B4-BE49-F238E27FC236}">
                  <a16:creationId xmlns:a16="http://schemas.microsoft.com/office/drawing/2014/main" id="{DE56CE85-499D-A257-3FFE-7B10E5854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71" name="Rectangle 1035">
              <a:extLst>
                <a:ext uri="{FF2B5EF4-FFF2-40B4-BE49-F238E27FC236}">
                  <a16:creationId xmlns:a16="http://schemas.microsoft.com/office/drawing/2014/main" id="{83F03E93-4BBB-E75B-4AE1-2419B3F2C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72" name="Rectangle 1036">
              <a:extLst>
                <a:ext uri="{FF2B5EF4-FFF2-40B4-BE49-F238E27FC236}">
                  <a16:creationId xmlns:a16="http://schemas.microsoft.com/office/drawing/2014/main" id="{FEE035F9-908C-BEC2-03AB-3DC3F23E2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73" name="AutoShape 1037">
              <a:extLst>
                <a:ext uri="{FF2B5EF4-FFF2-40B4-BE49-F238E27FC236}">
                  <a16:creationId xmlns:a16="http://schemas.microsoft.com/office/drawing/2014/main" id="{246C7DCD-A09C-2A2D-4BCF-79E2592FE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74" name="Line 1038">
              <a:extLst>
                <a:ext uri="{FF2B5EF4-FFF2-40B4-BE49-F238E27FC236}">
                  <a16:creationId xmlns:a16="http://schemas.microsoft.com/office/drawing/2014/main" id="{F575863A-37AA-55E1-44EE-57280445A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75" name="Line 1039">
              <a:extLst>
                <a:ext uri="{FF2B5EF4-FFF2-40B4-BE49-F238E27FC236}">
                  <a16:creationId xmlns:a16="http://schemas.microsoft.com/office/drawing/2014/main" id="{D336CE21-F504-6F82-FA19-BDED853F24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76" name="Rectangle 1040">
              <a:extLst>
                <a:ext uri="{FF2B5EF4-FFF2-40B4-BE49-F238E27FC236}">
                  <a16:creationId xmlns:a16="http://schemas.microsoft.com/office/drawing/2014/main" id="{DFEF1C9A-AF10-766F-7A95-44215F18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77" name="Rectangle 1041">
              <a:extLst>
                <a:ext uri="{FF2B5EF4-FFF2-40B4-BE49-F238E27FC236}">
                  <a16:creationId xmlns:a16="http://schemas.microsoft.com/office/drawing/2014/main" id="{F4044A00-BF07-A033-EB44-30C9D07F8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9339" name="Freeform 1042">
            <a:extLst>
              <a:ext uri="{FF2B5EF4-FFF2-40B4-BE49-F238E27FC236}">
                <a16:creationId xmlns:a16="http://schemas.microsoft.com/office/drawing/2014/main" id="{9F294C73-0115-6E65-198E-FC28AB896A8A}"/>
              </a:ext>
            </a:extLst>
          </p:cNvPr>
          <p:cNvSpPr>
            <a:spLocks/>
          </p:cNvSpPr>
          <p:nvPr/>
        </p:nvSpPr>
        <p:spPr bwMode="auto">
          <a:xfrm>
            <a:off x="4765675" y="3141663"/>
            <a:ext cx="3251200" cy="730250"/>
          </a:xfrm>
          <a:custGeom>
            <a:avLst/>
            <a:gdLst>
              <a:gd name="T0" fmla="*/ 0 w 2048"/>
              <a:gd name="T1" fmla="*/ 2147483646 h 460"/>
              <a:gd name="T2" fmla="*/ 2147483646 w 2048"/>
              <a:gd name="T3" fmla="*/ 2147483646 h 460"/>
              <a:gd name="T4" fmla="*/ 2147483646 w 2048"/>
              <a:gd name="T5" fmla="*/ 0 h 460"/>
              <a:gd name="T6" fmla="*/ 0 60000 65536"/>
              <a:gd name="T7" fmla="*/ 0 60000 65536"/>
              <a:gd name="T8" fmla="*/ 0 60000 65536"/>
              <a:gd name="T9" fmla="*/ 0 w 2048"/>
              <a:gd name="T10" fmla="*/ 0 h 460"/>
              <a:gd name="T11" fmla="*/ 2048 w 2048"/>
              <a:gd name="T12" fmla="*/ 460 h 4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8" h="460">
                <a:moveTo>
                  <a:pt x="0" y="2"/>
                </a:moveTo>
                <a:lnTo>
                  <a:pt x="1011" y="460"/>
                </a:lnTo>
                <a:lnTo>
                  <a:pt x="204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0" name="Line 1043">
            <a:extLst>
              <a:ext uri="{FF2B5EF4-FFF2-40B4-BE49-F238E27FC236}">
                <a16:creationId xmlns:a16="http://schemas.microsoft.com/office/drawing/2014/main" id="{F0FCD275-C837-DDA8-9F1A-187710EC22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59325" y="4095750"/>
            <a:ext cx="1401763" cy="760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Line 1044">
            <a:extLst>
              <a:ext uri="{FF2B5EF4-FFF2-40B4-BE49-F238E27FC236}">
                <a16:creationId xmlns:a16="http://schemas.microsoft.com/office/drawing/2014/main" id="{BC74A913-4F10-0331-C4A1-649C159231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0125" y="4183063"/>
            <a:ext cx="1403350" cy="785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2" name="Text Box 1045">
            <a:extLst>
              <a:ext uri="{FF2B5EF4-FFF2-40B4-BE49-F238E27FC236}">
                <a16:creationId xmlns:a16="http://schemas.microsoft.com/office/drawing/2014/main" id="{D52752D1-7A45-F7B2-4771-33B9A93A1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50" y="5284788"/>
            <a:ext cx="714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client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43" name="Text Box 1046">
            <a:extLst>
              <a:ext uri="{FF2B5EF4-FFF2-40B4-BE49-F238E27FC236}">
                <a16:creationId xmlns:a16="http://schemas.microsoft.com/office/drawing/2014/main" id="{231F405D-29FA-9147-9D16-A99D232D5DD5}"/>
              </a:ext>
            </a:extLst>
          </p:cNvPr>
          <p:cNvSpPr txBox="1">
            <a:spLocks noChangeArrowheads="1"/>
          </p:cNvSpPr>
          <p:nvPr/>
        </p:nvSpPr>
        <p:spPr bwMode="auto">
          <a:xfrm rot="1422049">
            <a:off x="4864100" y="3184525"/>
            <a:ext cx="1509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request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44" name="Text Box 1047">
            <a:extLst>
              <a:ext uri="{FF2B5EF4-FFF2-40B4-BE49-F238E27FC236}">
                <a16:creationId xmlns:a16="http://schemas.microsoft.com/office/drawing/2014/main" id="{33284614-0F03-9E9C-F3EA-521E574DD16E}"/>
              </a:ext>
            </a:extLst>
          </p:cNvPr>
          <p:cNvSpPr txBox="1">
            <a:spLocks noChangeArrowheads="1"/>
          </p:cNvSpPr>
          <p:nvPr/>
        </p:nvSpPr>
        <p:spPr bwMode="auto">
          <a:xfrm rot="-1692639">
            <a:off x="4567238" y="4200525"/>
            <a:ext cx="1509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request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45" name="Text Box 1048">
            <a:extLst>
              <a:ext uri="{FF2B5EF4-FFF2-40B4-BE49-F238E27FC236}">
                <a16:creationId xmlns:a16="http://schemas.microsoft.com/office/drawing/2014/main" id="{36664442-36CF-898E-20A1-103C21EFE5C3}"/>
              </a:ext>
            </a:extLst>
          </p:cNvPr>
          <p:cNvSpPr txBox="1">
            <a:spLocks noChangeArrowheads="1"/>
          </p:cNvSpPr>
          <p:nvPr/>
        </p:nvSpPr>
        <p:spPr bwMode="auto">
          <a:xfrm rot="1411598">
            <a:off x="4605338" y="3562350"/>
            <a:ext cx="162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response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46" name="Text Box 1049">
            <a:extLst>
              <a:ext uri="{FF2B5EF4-FFF2-40B4-BE49-F238E27FC236}">
                <a16:creationId xmlns:a16="http://schemas.microsoft.com/office/drawing/2014/main" id="{201AF759-B616-7975-4BC7-17F7B8052385}"/>
              </a:ext>
            </a:extLst>
          </p:cNvPr>
          <p:cNvSpPr txBox="1">
            <a:spLocks noChangeArrowheads="1"/>
          </p:cNvSpPr>
          <p:nvPr/>
        </p:nvSpPr>
        <p:spPr bwMode="auto">
          <a:xfrm rot="-1737783">
            <a:off x="4773613" y="4519613"/>
            <a:ext cx="162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response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99347" name="Group 1050">
            <a:extLst>
              <a:ext uri="{FF2B5EF4-FFF2-40B4-BE49-F238E27FC236}">
                <a16:creationId xmlns:a16="http://schemas.microsoft.com/office/drawing/2014/main" id="{AC4064E9-50AC-6EE7-2C83-4596283D6686}"/>
              </a:ext>
            </a:extLst>
          </p:cNvPr>
          <p:cNvGrpSpPr>
            <a:grpSpLocks/>
          </p:cNvGrpSpPr>
          <p:nvPr/>
        </p:nvGrpSpPr>
        <p:grpSpPr bwMode="auto">
          <a:xfrm>
            <a:off x="8174038" y="2765425"/>
            <a:ext cx="346075" cy="742950"/>
            <a:chOff x="4180" y="783"/>
            <a:chExt cx="150" cy="307"/>
          </a:xfrm>
        </p:grpSpPr>
        <p:sp>
          <p:nvSpPr>
            <p:cNvPr id="99362" name="AutoShape 1051">
              <a:extLst>
                <a:ext uri="{FF2B5EF4-FFF2-40B4-BE49-F238E27FC236}">
                  <a16:creationId xmlns:a16="http://schemas.microsoft.com/office/drawing/2014/main" id="{29AE2014-73B1-C9D9-6CBC-D2685CC44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3" name="Rectangle 1052">
              <a:extLst>
                <a:ext uri="{FF2B5EF4-FFF2-40B4-BE49-F238E27FC236}">
                  <a16:creationId xmlns:a16="http://schemas.microsoft.com/office/drawing/2014/main" id="{16CA8006-DD1E-BF08-F723-E32C6E9B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4" name="Rectangle 1053">
              <a:extLst>
                <a:ext uri="{FF2B5EF4-FFF2-40B4-BE49-F238E27FC236}">
                  <a16:creationId xmlns:a16="http://schemas.microsoft.com/office/drawing/2014/main" id="{9648CEB2-7E5D-DDA3-8216-FAEBAACD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5" name="AutoShape 1054">
              <a:extLst>
                <a:ext uri="{FF2B5EF4-FFF2-40B4-BE49-F238E27FC236}">
                  <a16:creationId xmlns:a16="http://schemas.microsoft.com/office/drawing/2014/main" id="{54D43C83-D960-FBC1-FF2F-FB7D1B4B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6" name="Line 1055">
              <a:extLst>
                <a:ext uri="{FF2B5EF4-FFF2-40B4-BE49-F238E27FC236}">
                  <a16:creationId xmlns:a16="http://schemas.microsoft.com/office/drawing/2014/main" id="{4CF85823-0631-D09F-3B86-CC431E233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7" name="Line 1056">
              <a:extLst>
                <a:ext uri="{FF2B5EF4-FFF2-40B4-BE49-F238E27FC236}">
                  <a16:creationId xmlns:a16="http://schemas.microsoft.com/office/drawing/2014/main" id="{6796C5F3-6F18-ECDC-1773-26207BA91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8" name="Rectangle 1057">
              <a:extLst>
                <a:ext uri="{FF2B5EF4-FFF2-40B4-BE49-F238E27FC236}">
                  <a16:creationId xmlns:a16="http://schemas.microsoft.com/office/drawing/2014/main" id="{9EB07618-D988-A78F-867B-DC30E3CB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9" name="Rectangle 1058">
              <a:extLst>
                <a:ext uri="{FF2B5EF4-FFF2-40B4-BE49-F238E27FC236}">
                  <a16:creationId xmlns:a16="http://schemas.microsoft.com/office/drawing/2014/main" id="{E2653724-539E-1ACD-D3F5-17655462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9348" name="Group 1059">
            <a:extLst>
              <a:ext uri="{FF2B5EF4-FFF2-40B4-BE49-F238E27FC236}">
                <a16:creationId xmlns:a16="http://schemas.microsoft.com/office/drawing/2014/main" id="{15B95439-524F-2DF5-2353-1B31F2DCBF0F}"/>
              </a:ext>
            </a:extLst>
          </p:cNvPr>
          <p:cNvGrpSpPr>
            <a:grpSpLocks/>
          </p:cNvGrpSpPr>
          <p:nvPr/>
        </p:nvGrpSpPr>
        <p:grpSpPr bwMode="auto">
          <a:xfrm>
            <a:off x="8174038" y="4670425"/>
            <a:ext cx="346075" cy="742950"/>
            <a:chOff x="4180" y="783"/>
            <a:chExt cx="150" cy="307"/>
          </a:xfrm>
        </p:grpSpPr>
        <p:sp>
          <p:nvSpPr>
            <p:cNvPr id="99354" name="AutoShape 1060">
              <a:extLst>
                <a:ext uri="{FF2B5EF4-FFF2-40B4-BE49-F238E27FC236}">
                  <a16:creationId xmlns:a16="http://schemas.microsoft.com/office/drawing/2014/main" id="{222305F7-5C51-B382-D847-F5300B46A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55" name="Rectangle 1061">
              <a:extLst>
                <a:ext uri="{FF2B5EF4-FFF2-40B4-BE49-F238E27FC236}">
                  <a16:creationId xmlns:a16="http://schemas.microsoft.com/office/drawing/2014/main" id="{527B2A31-6271-1ACD-920B-50D6C6A99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56" name="Rectangle 1062">
              <a:extLst>
                <a:ext uri="{FF2B5EF4-FFF2-40B4-BE49-F238E27FC236}">
                  <a16:creationId xmlns:a16="http://schemas.microsoft.com/office/drawing/2014/main" id="{0A31EC2F-5978-5FFB-BD3F-018C3338E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57" name="AutoShape 1063">
              <a:extLst>
                <a:ext uri="{FF2B5EF4-FFF2-40B4-BE49-F238E27FC236}">
                  <a16:creationId xmlns:a16="http://schemas.microsoft.com/office/drawing/2014/main" id="{39A01F6F-91F0-613F-700D-BB39D378D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58" name="Line 1064">
              <a:extLst>
                <a:ext uri="{FF2B5EF4-FFF2-40B4-BE49-F238E27FC236}">
                  <a16:creationId xmlns:a16="http://schemas.microsoft.com/office/drawing/2014/main" id="{E5E7CB11-FAD9-E0F7-43D3-51D081547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59" name="Line 1065">
              <a:extLst>
                <a:ext uri="{FF2B5EF4-FFF2-40B4-BE49-F238E27FC236}">
                  <a16:creationId xmlns:a16="http://schemas.microsoft.com/office/drawing/2014/main" id="{FCD7DA2D-F334-CB11-03D0-301CA785EF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0" name="Rectangle 1066">
              <a:extLst>
                <a:ext uri="{FF2B5EF4-FFF2-40B4-BE49-F238E27FC236}">
                  <a16:creationId xmlns:a16="http://schemas.microsoft.com/office/drawing/2014/main" id="{A8746A33-B64F-E6CD-4BE5-63DA71FEF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9361" name="Rectangle 1067">
              <a:extLst>
                <a:ext uri="{FF2B5EF4-FFF2-40B4-BE49-F238E27FC236}">
                  <a16:creationId xmlns:a16="http://schemas.microsoft.com/office/drawing/2014/main" id="{7BE15542-63B8-3937-FB48-4D0B1E11D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9349" name="Freeform 1068">
            <a:extLst>
              <a:ext uri="{FF2B5EF4-FFF2-40B4-BE49-F238E27FC236}">
                <a16:creationId xmlns:a16="http://schemas.microsoft.com/office/drawing/2014/main" id="{2603947D-D5C1-1CAB-C466-8675FA99BFF2}"/>
              </a:ext>
            </a:extLst>
          </p:cNvPr>
          <p:cNvSpPr>
            <a:spLocks/>
          </p:cNvSpPr>
          <p:nvPr/>
        </p:nvSpPr>
        <p:spPr bwMode="auto">
          <a:xfrm>
            <a:off x="4738688" y="3216275"/>
            <a:ext cx="3363912" cy="755650"/>
          </a:xfrm>
          <a:custGeom>
            <a:avLst/>
            <a:gdLst>
              <a:gd name="T0" fmla="*/ 2147483646 w 2119"/>
              <a:gd name="T1" fmla="*/ 0 h 476"/>
              <a:gd name="T2" fmla="*/ 2147483646 w 2119"/>
              <a:gd name="T3" fmla="*/ 2147483646 h 476"/>
              <a:gd name="T4" fmla="*/ 0 w 2119"/>
              <a:gd name="T5" fmla="*/ 2147483646 h 476"/>
              <a:gd name="T6" fmla="*/ 0 60000 65536"/>
              <a:gd name="T7" fmla="*/ 0 60000 65536"/>
              <a:gd name="T8" fmla="*/ 0 60000 65536"/>
              <a:gd name="T9" fmla="*/ 0 w 2119"/>
              <a:gd name="T10" fmla="*/ 0 h 476"/>
              <a:gd name="T11" fmla="*/ 2119 w 2119"/>
              <a:gd name="T12" fmla="*/ 476 h 4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9" h="476">
                <a:moveTo>
                  <a:pt x="2119" y="0"/>
                </a:moveTo>
                <a:lnTo>
                  <a:pt x="1020" y="476"/>
                </a:lnTo>
                <a:lnTo>
                  <a:pt x="0" y="8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Text Box 1069">
            <a:extLst>
              <a:ext uri="{FF2B5EF4-FFF2-40B4-BE49-F238E27FC236}">
                <a16:creationId xmlns:a16="http://schemas.microsoft.com/office/drawing/2014/main" id="{86EE2A76-B780-E283-9C9C-1111500B26CA}"/>
              </a:ext>
            </a:extLst>
          </p:cNvPr>
          <p:cNvSpPr txBox="1">
            <a:spLocks noChangeArrowheads="1"/>
          </p:cNvSpPr>
          <p:nvPr/>
        </p:nvSpPr>
        <p:spPr bwMode="auto">
          <a:xfrm rot="-1419968">
            <a:off x="6500813" y="3200400"/>
            <a:ext cx="1509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request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51" name="Text Box 1070">
            <a:extLst>
              <a:ext uri="{FF2B5EF4-FFF2-40B4-BE49-F238E27FC236}">
                <a16:creationId xmlns:a16="http://schemas.microsoft.com/office/drawing/2014/main" id="{0F89D3B0-CA13-61B4-A6B6-B41DD718D927}"/>
              </a:ext>
            </a:extLst>
          </p:cNvPr>
          <p:cNvSpPr txBox="1">
            <a:spLocks noChangeArrowheads="1"/>
          </p:cNvSpPr>
          <p:nvPr/>
        </p:nvSpPr>
        <p:spPr bwMode="auto">
          <a:xfrm rot="-1415789">
            <a:off x="6557963" y="3543300"/>
            <a:ext cx="162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HTTP response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52" name="Text Box 1071">
            <a:extLst>
              <a:ext uri="{FF2B5EF4-FFF2-40B4-BE49-F238E27FC236}">
                <a16:creationId xmlns:a16="http://schemas.microsoft.com/office/drawing/2014/main" id="{D019A6D9-D6AD-4631-4F24-E7652FC77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5465763"/>
            <a:ext cx="800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53" name="Text Box 1072">
            <a:extLst>
              <a:ext uri="{FF2B5EF4-FFF2-40B4-BE49-F238E27FC236}">
                <a16:creationId xmlns:a16="http://schemas.microsoft.com/office/drawing/2014/main" id="{792EBF33-5B30-1405-BF1B-E2062A0D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2132013"/>
            <a:ext cx="800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origin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5">
            <a:extLst>
              <a:ext uri="{FF2B5EF4-FFF2-40B4-BE49-F238E27FC236}">
                <a16:creationId xmlns:a16="http://schemas.microsoft.com/office/drawing/2014/main" id="{EC828697-6D16-036C-69F2-703FF190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5602" name="Slide Number Placeholder 6">
            <a:extLst>
              <a:ext uri="{FF2B5EF4-FFF2-40B4-BE49-F238E27FC236}">
                <a16:creationId xmlns:a16="http://schemas.microsoft.com/office/drawing/2014/main" id="{35888105-5FDF-5615-7D59-6DA7692E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963436-6E1A-4163-8C77-318A26EE0D0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E275D2F-0B8B-0FE7-3128-0C7EC4290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Creating a network app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28966AE-E326-9707-D0D8-5DF9A2B88FE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400175"/>
            <a:ext cx="4191000" cy="51149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Write programs that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run on different end systems and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communicate over a network.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e.g., Web: Web server software communicates with browser software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little software written for devices in network core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network core devices do not run user application code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application on end systems  allows for rapid app development, propagation</a:t>
            </a:r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5605" name="Group 4">
            <a:extLst>
              <a:ext uri="{FF2B5EF4-FFF2-40B4-BE49-F238E27FC236}">
                <a16:creationId xmlns:a16="http://schemas.microsoft.com/office/drawing/2014/main" id="{1F525BA9-29BF-AB38-0D81-ECDFA10D403B}"/>
              </a:ext>
            </a:extLst>
          </p:cNvPr>
          <p:cNvGrpSpPr>
            <a:grpSpLocks/>
          </p:cNvGrpSpPr>
          <p:nvPr/>
        </p:nvGrpSpPr>
        <p:grpSpPr bwMode="auto">
          <a:xfrm>
            <a:off x="4908550" y="1876425"/>
            <a:ext cx="3678238" cy="3670300"/>
            <a:chOff x="3092" y="1182"/>
            <a:chExt cx="2317" cy="2312"/>
          </a:xfrm>
        </p:grpSpPr>
        <p:sp>
          <p:nvSpPr>
            <p:cNvPr id="25633" name="Freeform 5">
              <a:extLst>
                <a:ext uri="{FF2B5EF4-FFF2-40B4-BE49-F238E27FC236}">
                  <a16:creationId xmlns:a16="http://schemas.microsoft.com/office/drawing/2014/main" id="{186368BF-2DCF-78A6-E399-2A4956B31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161 w 1292"/>
                <a:gd name="T1" fmla="*/ 4 h 1255"/>
                <a:gd name="T2" fmla="*/ 24 w 1292"/>
                <a:gd name="T3" fmla="*/ 93 h 1255"/>
                <a:gd name="T4" fmla="*/ 19 w 1292"/>
                <a:gd name="T5" fmla="*/ 311 h 1255"/>
                <a:gd name="T6" fmla="*/ 35 w 1292"/>
                <a:gd name="T7" fmla="*/ 493 h 1255"/>
                <a:gd name="T8" fmla="*/ 166 w 1292"/>
                <a:gd name="T9" fmla="*/ 517 h 1255"/>
                <a:gd name="T10" fmla="*/ 436 w 1292"/>
                <a:gd name="T11" fmla="*/ 671 h 1255"/>
                <a:gd name="T12" fmla="*/ 672 w 1292"/>
                <a:gd name="T13" fmla="*/ 735 h 1255"/>
                <a:gd name="T14" fmla="*/ 809 w 1292"/>
                <a:gd name="T15" fmla="*/ 606 h 1255"/>
                <a:gd name="T16" fmla="*/ 858 w 1292"/>
                <a:gd name="T17" fmla="*/ 264 h 1255"/>
                <a:gd name="T18" fmla="*/ 813 w 1292"/>
                <a:gd name="T19" fmla="*/ 125 h 1255"/>
                <a:gd name="T20" fmla="*/ 505 w 1292"/>
                <a:gd name="T21" fmla="*/ 69 h 1255"/>
                <a:gd name="T22" fmla="*/ 161 w 1292"/>
                <a:gd name="T23" fmla="*/ 4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Freeform 6">
              <a:extLst>
                <a:ext uri="{FF2B5EF4-FFF2-40B4-BE49-F238E27FC236}">
                  <a16:creationId xmlns:a16="http://schemas.microsoft.com/office/drawing/2014/main" id="{2E07693C-76DE-0F0C-D248-674B099AA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372 w 1340"/>
                <a:gd name="T1" fmla="*/ 24 h 1191"/>
                <a:gd name="T2" fmla="*/ 55 w 1340"/>
                <a:gd name="T3" fmla="*/ 35 h 1191"/>
                <a:gd name="T4" fmla="*/ 39 w 1340"/>
                <a:gd name="T5" fmla="*/ 239 h 1191"/>
                <a:gd name="T6" fmla="*/ 19 w 1340"/>
                <a:gd name="T7" fmla="*/ 427 h 1191"/>
                <a:gd name="T8" fmla="*/ 75 w 1340"/>
                <a:gd name="T9" fmla="*/ 516 h 1191"/>
                <a:gd name="T10" fmla="*/ 363 w 1340"/>
                <a:gd name="T11" fmla="*/ 520 h 1191"/>
                <a:gd name="T12" fmla="*/ 433 w 1340"/>
                <a:gd name="T13" fmla="*/ 670 h 1191"/>
                <a:gd name="T14" fmla="*/ 834 w 1340"/>
                <a:gd name="T15" fmla="*/ 652 h 1191"/>
                <a:gd name="T16" fmla="*/ 863 w 1340"/>
                <a:gd name="T17" fmla="*/ 339 h 1191"/>
                <a:gd name="T18" fmla="*/ 814 w 1340"/>
                <a:gd name="T19" fmla="*/ 203 h 1191"/>
                <a:gd name="T20" fmla="*/ 513 w 1340"/>
                <a:gd name="T21" fmla="*/ 171 h 1191"/>
                <a:gd name="T22" fmla="*/ 372 w 1340"/>
                <a:gd name="T23" fmla="*/ 24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Freeform 7">
              <a:extLst>
                <a:ext uri="{FF2B5EF4-FFF2-40B4-BE49-F238E27FC236}">
                  <a16:creationId xmlns:a16="http://schemas.microsoft.com/office/drawing/2014/main" id="{56EBD3D3-D044-1F43-C555-5DD90678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18 w 2135"/>
                <a:gd name="T1" fmla="*/ 388 h 1662"/>
                <a:gd name="T2" fmla="*/ 71 w 2135"/>
                <a:gd name="T3" fmla="*/ 45 h 1662"/>
                <a:gd name="T4" fmla="*/ 444 w 2135"/>
                <a:gd name="T5" fmla="*/ 117 h 1662"/>
                <a:gd name="T6" fmla="*/ 817 w 2135"/>
                <a:gd name="T7" fmla="*/ 60 h 1662"/>
                <a:gd name="T8" fmla="*/ 1353 w 2135"/>
                <a:gd name="T9" fmla="*/ 242 h 1662"/>
                <a:gd name="T10" fmla="*/ 1361 w 2135"/>
                <a:gd name="T11" fmla="*/ 680 h 1662"/>
                <a:gd name="T12" fmla="*/ 1069 w 2135"/>
                <a:gd name="T13" fmla="*/ 952 h 1662"/>
                <a:gd name="T14" fmla="*/ 550 w 2135"/>
                <a:gd name="T15" fmla="*/ 902 h 1662"/>
                <a:gd name="T16" fmla="*/ 339 w 2135"/>
                <a:gd name="T17" fmla="*/ 755 h 1662"/>
                <a:gd name="T18" fmla="*/ 124 w 2135"/>
                <a:gd name="T19" fmla="*/ 635 h 1662"/>
                <a:gd name="T20" fmla="*/ 18 w 2135"/>
                <a:gd name="T21" fmla="*/ 38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36" name="Group 8">
              <a:extLst>
                <a:ext uri="{FF2B5EF4-FFF2-40B4-BE49-F238E27FC236}">
                  <a16:creationId xmlns:a16="http://schemas.microsoft.com/office/drawing/2014/main" id="{F8F6448B-CA5D-4148-C31A-5D080399F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25850" name="Object 15">
                <a:extLst>
                  <a:ext uri="{FF2B5EF4-FFF2-40B4-BE49-F238E27FC236}">
                    <a16:creationId xmlns:a16="http://schemas.microsoft.com/office/drawing/2014/main" id="{C31A5D7F-C098-A0EB-7F37-2E8A0EBD5D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24266667" imgH="20126984" progId="MS_ClipArt_Gallery.2">
                      <p:embed/>
                    </p:oleObj>
                  </mc:Choice>
                  <mc:Fallback>
                    <p:oleObj name="Clip" r:id="rId3" imgW="24266667" imgH="20126984" progId="MS_ClipArt_Gallery.2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51" name="Object 16">
                <a:extLst>
                  <a:ext uri="{FF2B5EF4-FFF2-40B4-BE49-F238E27FC236}">
                    <a16:creationId xmlns:a16="http://schemas.microsoft.com/office/drawing/2014/main" id="{1A85A4EC-CF7F-2CBF-4559-B738EB53CE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2698413" imgH="8952381" progId="MS_ClipArt_Gallery.2">
                      <p:embed/>
                    </p:oleObj>
                  </mc:Choice>
                  <mc:Fallback>
                    <p:oleObj name="Clip" r:id="rId5" imgW="12698413" imgH="8952381" progId="MS_ClipArt_Gallery.2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52" name="Line 11">
                <a:extLst>
                  <a:ext uri="{FF2B5EF4-FFF2-40B4-BE49-F238E27FC236}">
                    <a16:creationId xmlns:a16="http://schemas.microsoft.com/office/drawing/2014/main" id="{EFE61CE7-F986-2E62-4684-24CB9E84BB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637" name="Group 12">
              <a:extLst>
                <a:ext uri="{FF2B5EF4-FFF2-40B4-BE49-F238E27FC236}">
                  <a16:creationId xmlns:a16="http://schemas.microsoft.com/office/drawing/2014/main" id="{42F75BC1-70FE-B3A4-E066-19BD7B514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25847" name="Object 13">
                <a:extLst>
                  <a:ext uri="{FF2B5EF4-FFF2-40B4-BE49-F238E27FC236}">
                    <a16:creationId xmlns:a16="http://schemas.microsoft.com/office/drawing/2014/main" id="{0E4A73C6-41EF-B7B3-38C7-10680BFE90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24266667" imgH="20126984" progId="MS_ClipArt_Gallery.2">
                      <p:embed/>
                    </p:oleObj>
                  </mc:Choice>
                  <mc:Fallback>
                    <p:oleObj name="Clip" r:id="rId7" imgW="24266667" imgH="20126984" progId="MS_ClipArt_Gallery.2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48" name="Object 14">
                <a:extLst>
                  <a:ext uri="{FF2B5EF4-FFF2-40B4-BE49-F238E27FC236}">
                    <a16:creationId xmlns:a16="http://schemas.microsoft.com/office/drawing/2014/main" id="{079C0439-242C-7175-14A1-32A218D14E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2698413" imgH="8952381" progId="MS_ClipArt_Gallery.2">
                      <p:embed/>
                    </p:oleObj>
                  </mc:Choice>
                  <mc:Fallback>
                    <p:oleObj name="Clip" r:id="rId8" imgW="12698413" imgH="8952381" progId="MS_ClipArt_Gallery.2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49" name="Line 15">
                <a:extLst>
                  <a:ext uri="{FF2B5EF4-FFF2-40B4-BE49-F238E27FC236}">
                    <a16:creationId xmlns:a16="http://schemas.microsoft.com/office/drawing/2014/main" id="{FE542F15-72CC-DCE2-06CC-B9B2D333B3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638" name="Group 16">
              <a:extLst>
                <a:ext uri="{FF2B5EF4-FFF2-40B4-BE49-F238E27FC236}">
                  <a16:creationId xmlns:a16="http://schemas.microsoft.com/office/drawing/2014/main" id="{F64F750F-10B6-3C69-3256-035A6E951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25844" name="Oval 17">
                <a:extLst>
                  <a:ext uri="{FF2B5EF4-FFF2-40B4-BE49-F238E27FC236}">
                    <a16:creationId xmlns:a16="http://schemas.microsoft.com/office/drawing/2014/main" id="{5B3F22FE-80F7-BC01-84E8-855A44CF7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45" name="Oval 18">
                <a:extLst>
                  <a:ext uri="{FF2B5EF4-FFF2-40B4-BE49-F238E27FC236}">
                    <a16:creationId xmlns:a16="http://schemas.microsoft.com/office/drawing/2014/main" id="{162C901A-A4B9-C511-EAAB-9A6EB1BB2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46" name="Oval 19">
                <a:extLst>
                  <a:ext uri="{FF2B5EF4-FFF2-40B4-BE49-F238E27FC236}">
                    <a16:creationId xmlns:a16="http://schemas.microsoft.com/office/drawing/2014/main" id="{C9E37F12-E99E-D217-30D2-22470C0FA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39" name="Group 20">
              <a:extLst>
                <a:ext uri="{FF2B5EF4-FFF2-40B4-BE49-F238E27FC236}">
                  <a16:creationId xmlns:a16="http://schemas.microsoft.com/office/drawing/2014/main" id="{1DA1DE1F-B1FA-B6A3-ABA1-2789E6EFA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25836" name="AutoShape 21">
                <a:extLst>
                  <a:ext uri="{FF2B5EF4-FFF2-40B4-BE49-F238E27FC236}">
                    <a16:creationId xmlns:a16="http://schemas.microsoft.com/office/drawing/2014/main" id="{4E5FD5C9-A065-0CC9-272B-031C9D44A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7" name="Rectangle 22">
                <a:extLst>
                  <a:ext uri="{FF2B5EF4-FFF2-40B4-BE49-F238E27FC236}">
                    <a16:creationId xmlns:a16="http://schemas.microsoft.com/office/drawing/2014/main" id="{E4E879E1-ABE4-51D0-B109-FAE53D02F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8" name="Rectangle 23">
                <a:extLst>
                  <a:ext uri="{FF2B5EF4-FFF2-40B4-BE49-F238E27FC236}">
                    <a16:creationId xmlns:a16="http://schemas.microsoft.com/office/drawing/2014/main" id="{B5120CB2-752A-23C1-3682-AE9F069AF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9" name="AutoShape 24">
                <a:extLst>
                  <a:ext uri="{FF2B5EF4-FFF2-40B4-BE49-F238E27FC236}">
                    <a16:creationId xmlns:a16="http://schemas.microsoft.com/office/drawing/2014/main" id="{15C5CDBB-9707-833C-0213-17D641192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40" name="Line 25">
                <a:extLst>
                  <a:ext uri="{FF2B5EF4-FFF2-40B4-BE49-F238E27FC236}">
                    <a16:creationId xmlns:a16="http://schemas.microsoft.com/office/drawing/2014/main" id="{D61A94A1-A662-6AB3-3132-64DC4A5EA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1" name="Line 26">
                <a:extLst>
                  <a:ext uri="{FF2B5EF4-FFF2-40B4-BE49-F238E27FC236}">
                    <a16:creationId xmlns:a16="http://schemas.microsoft.com/office/drawing/2014/main" id="{BBE5839C-7AB3-C7FD-F215-198FDD999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42" name="Rectangle 27">
                <a:extLst>
                  <a:ext uri="{FF2B5EF4-FFF2-40B4-BE49-F238E27FC236}">
                    <a16:creationId xmlns:a16="http://schemas.microsoft.com/office/drawing/2014/main" id="{CA40CB11-D8A0-F853-E461-F6A057746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43" name="Rectangle 28">
                <a:extLst>
                  <a:ext uri="{FF2B5EF4-FFF2-40B4-BE49-F238E27FC236}">
                    <a16:creationId xmlns:a16="http://schemas.microsoft.com/office/drawing/2014/main" id="{87C3D246-8546-C914-6D87-AEB623E61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40" name="Group 29">
              <a:extLst>
                <a:ext uri="{FF2B5EF4-FFF2-40B4-BE49-F238E27FC236}">
                  <a16:creationId xmlns:a16="http://schemas.microsoft.com/office/drawing/2014/main" id="{1EC382A6-721E-71EE-179B-D4A1E18D15B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25833" name="Oval 30">
                <a:extLst>
                  <a:ext uri="{FF2B5EF4-FFF2-40B4-BE49-F238E27FC236}">
                    <a16:creationId xmlns:a16="http://schemas.microsoft.com/office/drawing/2014/main" id="{CAC0124A-6877-99BE-D1B3-19C782DCB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4" name="Oval 31">
                <a:extLst>
                  <a:ext uri="{FF2B5EF4-FFF2-40B4-BE49-F238E27FC236}">
                    <a16:creationId xmlns:a16="http://schemas.microsoft.com/office/drawing/2014/main" id="{F8AEC75A-79FB-A36A-3770-C6E49E1AB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5" name="Oval 32">
                <a:extLst>
                  <a:ext uri="{FF2B5EF4-FFF2-40B4-BE49-F238E27FC236}">
                    <a16:creationId xmlns:a16="http://schemas.microsoft.com/office/drawing/2014/main" id="{9EA841D5-0A14-41D5-7DC6-BA32B1D02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641" name="Line 33">
              <a:extLst>
                <a:ext uri="{FF2B5EF4-FFF2-40B4-BE49-F238E27FC236}">
                  <a16:creationId xmlns:a16="http://schemas.microsoft.com/office/drawing/2014/main" id="{72F97CA3-BCE3-DFFC-E35D-3673458E1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Line 34">
              <a:extLst>
                <a:ext uri="{FF2B5EF4-FFF2-40B4-BE49-F238E27FC236}">
                  <a16:creationId xmlns:a16="http://schemas.microsoft.com/office/drawing/2014/main" id="{AE4F4434-4078-D54B-43D1-8BE5D6E56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Line 35">
              <a:extLst>
                <a:ext uri="{FF2B5EF4-FFF2-40B4-BE49-F238E27FC236}">
                  <a16:creationId xmlns:a16="http://schemas.microsoft.com/office/drawing/2014/main" id="{8C4B4CCB-E63B-58C4-296B-8D2CD09BD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Line 36">
              <a:extLst>
                <a:ext uri="{FF2B5EF4-FFF2-40B4-BE49-F238E27FC236}">
                  <a16:creationId xmlns:a16="http://schemas.microsoft.com/office/drawing/2014/main" id="{B4A3C4F1-7CAC-A26A-0E63-32F1ACE7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5" name="Line 37">
              <a:extLst>
                <a:ext uri="{FF2B5EF4-FFF2-40B4-BE49-F238E27FC236}">
                  <a16:creationId xmlns:a16="http://schemas.microsoft.com/office/drawing/2014/main" id="{2DDE6AF5-5A83-BF80-C526-3D5560C45B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Line 38">
              <a:extLst>
                <a:ext uri="{FF2B5EF4-FFF2-40B4-BE49-F238E27FC236}">
                  <a16:creationId xmlns:a16="http://schemas.microsoft.com/office/drawing/2014/main" id="{19410C9D-90BB-4CED-36F0-F1095F992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47" name="Group 39">
              <a:extLst>
                <a:ext uri="{FF2B5EF4-FFF2-40B4-BE49-F238E27FC236}">
                  <a16:creationId xmlns:a16="http://schemas.microsoft.com/office/drawing/2014/main" id="{F7C35DA0-5C2D-DF0E-EAA7-F8AEAB5DD3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25825" name="AutoShape 40">
                <a:extLst>
                  <a:ext uri="{FF2B5EF4-FFF2-40B4-BE49-F238E27FC236}">
                    <a16:creationId xmlns:a16="http://schemas.microsoft.com/office/drawing/2014/main" id="{F47662D3-5524-4D0A-4C4F-588FB25F8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26" name="Rectangle 41">
                <a:extLst>
                  <a:ext uri="{FF2B5EF4-FFF2-40B4-BE49-F238E27FC236}">
                    <a16:creationId xmlns:a16="http://schemas.microsoft.com/office/drawing/2014/main" id="{8DF80CA4-65EF-ACEC-2CA0-B231506DF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27" name="Rectangle 42">
                <a:extLst>
                  <a:ext uri="{FF2B5EF4-FFF2-40B4-BE49-F238E27FC236}">
                    <a16:creationId xmlns:a16="http://schemas.microsoft.com/office/drawing/2014/main" id="{169D7399-48BA-8585-6F95-B2040A773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28" name="AutoShape 43">
                <a:extLst>
                  <a:ext uri="{FF2B5EF4-FFF2-40B4-BE49-F238E27FC236}">
                    <a16:creationId xmlns:a16="http://schemas.microsoft.com/office/drawing/2014/main" id="{064C8FB1-57E2-75E9-B832-8D16DAC4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29" name="Line 44">
                <a:extLst>
                  <a:ext uri="{FF2B5EF4-FFF2-40B4-BE49-F238E27FC236}">
                    <a16:creationId xmlns:a16="http://schemas.microsoft.com/office/drawing/2014/main" id="{1DAA6B05-797A-A07F-0D12-58269300F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0" name="Line 45">
                <a:extLst>
                  <a:ext uri="{FF2B5EF4-FFF2-40B4-BE49-F238E27FC236}">
                    <a16:creationId xmlns:a16="http://schemas.microsoft.com/office/drawing/2014/main" id="{D0548B9F-E09C-0588-6D79-4E20168EE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31" name="Rectangle 46">
                <a:extLst>
                  <a:ext uri="{FF2B5EF4-FFF2-40B4-BE49-F238E27FC236}">
                    <a16:creationId xmlns:a16="http://schemas.microsoft.com/office/drawing/2014/main" id="{E2F43DDC-CB98-380A-94B4-9B999326F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32" name="Rectangle 47">
                <a:extLst>
                  <a:ext uri="{FF2B5EF4-FFF2-40B4-BE49-F238E27FC236}">
                    <a16:creationId xmlns:a16="http://schemas.microsoft.com/office/drawing/2014/main" id="{ED920FC6-369D-4CC9-35CE-EBF94C048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48" name="Group 48">
              <a:extLst>
                <a:ext uri="{FF2B5EF4-FFF2-40B4-BE49-F238E27FC236}">
                  <a16:creationId xmlns:a16="http://schemas.microsoft.com/office/drawing/2014/main" id="{EC1C1AD4-0A8C-335A-B878-79D238D071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25816" name="Object 11">
                <a:extLst>
                  <a:ext uri="{FF2B5EF4-FFF2-40B4-BE49-F238E27FC236}">
                    <a16:creationId xmlns:a16="http://schemas.microsoft.com/office/drawing/2014/main" id="{1B61B105-5B67-F2BA-43A5-B30D231036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24266667" imgH="20126984" progId="MS_ClipArt_Gallery.2">
                      <p:embed/>
                    </p:oleObj>
                  </mc:Choice>
                  <mc:Fallback>
                    <p:oleObj name="Clip" r:id="rId9" imgW="24266667" imgH="20126984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7" name="Line 50">
                <a:extLst>
                  <a:ext uri="{FF2B5EF4-FFF2-40B4-BE49-F238E27FC236}">
                    <a16:creationId xmlns:a16="http://schemas.microsoft.com/office/drawing/2014/main" id="{E9582518-BAD1-2EC1-C3FC-732D969EC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25818" name="Object 12">
                <a:extLst>
                  <a:ext uri="{FF2B5EF4-FFF2-40B4-BE49-F238E27FC236}">
                    <a16:creationId xmlns:a16="http://schemas.microsoft.com/office/drawing/2014/main" id="{742563BF-2148-DFBA-60DD-7D670BC326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24266667" imgH="20126984" progId="MS_ClipArt_Gallery.2">
                      <p:embed/>
                    </p:oleObj>
                  </mc:Choice>
                  <mc:Fallback>
                    <p:oleObj name="Clip" r:id="rId10" imgW="24266667" imgH="20126984" progId="MS_ClipArt_Gallery.2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9" name="Line 52">
                <a:extLst>
                  <a:ext uri="{FF2B5EF4-FFF2-40B4-BE49-F238E27FC236}">
                    <a16:creationId xmlns:a16="http://schemas.microsoft.com/office/drawing/2014/main" id="{3A44BBD1-6BCB-DF7F-FCE9-223EB2F3C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820" name="Group 53">
                <a:extLst>
                  <a:ext uri="{FF2B5EF4-FFF2-40B4-BE49-F238E27FC236}">
                    <a16:creationId xmlns:a16="http://schemas.microsoft.com/office/drawing/2014/main" id="{8B0056F9-95A4-C00F-4253-5633C02D1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25822" name="Oval 54">
                  <a:extLst>
                    <a:ext uri="{FF2B5EF4-FFF2-40B4-BE49-F238E27FC236}">
                      <a16:creationId xmlns:a16="http://schemas.microsoft.com/office/drawing/2014/main" id="{D08BE49A-A43F-7F94-64FC-39860633E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5823" name="Oval 55">
                  <a:extLst>
                    <a:ext uri="{FF2B5EF4-FFF2-40B4-BE49-F238E27FC236}">
                      <a16:creationId xmlns:a16="http://schemas.microsoft.com/office/drawing/2014/main" id="{67E77463-5D77-EEC8-D6FB-BF27CFC05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5824" name="Oval 56">
                  <a:extLst>
                    <a:ext uri="{FF2B5EF4-FFF2-40B4-BE49-F238E27FC236}">
                      <a16:creationId xmlns:a16="http://schemas.microsoft.com/office/drawing/2014/main" id="{5F93717B-465D-7316-00DA-7467F90C6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5821" name="Line 57">
                <a:extLst>
                  <a:ext uri="{FF2B5EF4-FFF2-40B4-BE49-F238E27FC236}">
                    <a16:creationId xmlns:a16="http://schemas.microsoft.com/office/drawing/2014/main" id="{D2D7A6F4-21BD-B56F-30BA-D748E3745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25649" name="Object 2">
              <a:extLst>
                <a:ext uri="{FF2B5EF4-FFF2-40B4-BE49-F238E27FC236}">
                  <a16:creationId xmlns:a16="http://schemas.microsoft.com/office/drawing/2014/main" id="{AF39AFFF-B851-84B7-E15D-EA5815D1F8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24266667" imgH="20126984" progId="MS_ClipArt_Gallery.2">
                    <p:embed/>
                  </p:oleObj>
                </mc:Choice>
                <mc:Fallback>
                  <p:oleObj name="Clip" r:id="rId11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50" name="Object 3">
              <a:extLst>
                <a:ext uri="{FF2B5EF4-FFF2-40B4-BE49-F238E27FC236}">
                  <a16:creationId xmlns:a16="http://schemas.microsoft.com/office/drawing/2014/main" id="{B27E1928-207A-5B31-1E34-438BB27D62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24266667" imgH="20126984" progId="MS_ClipArt_Gallery.2">
                    <p:embed/>
                  </p:oleObj>
                </mc:Choice>
                <mc:Fallback>
                  <p:oleObj name="Clip" r:id="rId12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1" name="Oval 60">
              <a:extLst>
                <a:ext uri="{FF2B5EF4-FFF2-40B4-BE49-F238E27FC236}">
                  <a16:creationId xmlns:a16="http://schemas.microsoft.com/office/drawing/2014/main" id="{295CE9E5-ED05-F8D8-2492-EAA5472570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2" name="Oval 61">
              <a:extLst>
                <a:ext uri="{FF2B5EF4-FFF2-40B4-BE49-F238E27FC236}">
                  <a16:creationId xmlns:a16="http://schemas.microsoft.com/office/drawing/2014/main" id="{0660F0BF-13BA-6451-BDA4-9A613E4B29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3" name="Oval 62">
              <a:extLst>
                <a:ext uri="{FF2B5EF4-FFF2-40B4-BE49-F238E27FC236}">
                  <a16:creationId xmlns:a16="http://schemas.microsoft.com/office/drawing/2014/main" id="{AB970E0C-19BB-0A67-FF1B-1B5BCC464E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4" name="Line 63">
              <a:extLst>
                <a:ext uri="{FF2B5EF4-FFF2-40B4-BE49-F238E27FC236}">
                  <a16:creationId xmlns:a16="http://schemas.microsoft.com/office/drawing/2014/main" id="{808BDC2C-D6C1-B37A-3E26-9F2F8F692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097" y="2821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5" name="Line 64">
              <a:extLst>
                <a:ext uri="{FF2B5EF4-FFF2-40B4-BE49-F238E27FC236}">
                  <a16:creationId xmlns:a16="http://schemas.microsoft.com/office/drawing/2014/main" id="{1FFD5C9D-C142-9011-2E78-68188EB86B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6" name="Line 65">
              <a:extLst>
                <a:ext uri="{FF2B5EF4-FFF2-40B4-BE49-F238E27FC236}">
                  <a16:creationId xmlns:a16="http://schemas.microsoft.com/office/drawing/2014/main" id="{389202D8-27B5-16D6-2C08-A875C9EF95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3921" y="2602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7" name="Line 66">
              <a:extLst>
                <a:ext uri="{FF2B5EF4-FFF2-40B4-BE49-F238E27FC236}">
                  <a16:creationId xmlns:a16="http://schemas.microsoft.com/office/drawing/2014/main" id="{E967A40D-5970-B1AD-BB9F-2FB4662F9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8" name="Line 67">
              <a:extLst>
                <a:ext uri="{FF2B5EF4-FFF2-40B4-BE49-F238E27FC236}">
                  <a16:creationId xmlns:a16="http://schemas.microsoft.com/office/drawing/2014/main" id="{1DBFAA84-32C0-4624-D077-94B93C603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9" name="Line 68">
              <a:extLst>
                <a:ext uri="{FF2B5EF4-FFF2-40B4-BE49-F238E27FC236}">
                  <a16:creationId xmlns:a16="http://schemas.microsoft.com/office/drawing/2014/main" id="{F354D5AD-FC08-AFC9-D49C-7E47F97FB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5660" name="Object 4">
              <a:extLst>
                <a:ext uri="{FF2B5EF4-FFF2-40B4-BE49-F238E27FC236}">
                  <a16:creationId xmlns:a16="http://schemas.microsoft.com/office/drawing/2014/main" id="{5839CE06-CE26-9593-FE94-F0CCFB90B4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18438095" imgH="22666667" progId="MS_ClipArt_Gallery.2">
                    <p:embed/>
                  </p:oleObj>
                </mc:Choice>
                <mc:Fallback>
                  <p:oleObj name="Clip" r:id="rId13" imgW="18438095" imgH="22666667" progId="MS_ClipArt_Gallery.2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1" name="Object 5">
              <a:extLst>
                <a:ext uri="{FF2B5EF4-FFF2-40B4-BE49-F238E27FC236}">
                  <a16:creationId xmlns:a16="http://schemas.microsoft.com/office/drawing/2014/main" id="{62853B15-3531-0FFC-1289-8E4F772838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18438095" imgH="22666667" progId="MS_ClipArt_Gallery.2">
                    <p:embed/>
                  </p:oleObj>
                </mc:Choice>
                <mc:Fallback>
                  <p:oleObj name="Clip" r:id="rId15" imgW="18438095" imgH="22666667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62" name="Freeform 71">
              <a:extLst>
                <a:ext uri="{FF2B5EF4-FFF2-40B4-BE49-F238E27FC236}">
                  <a16:creationId xmlns:a16="http://schemas.microsoft.com/office/drawing/2014/main" id="{86AF0117-1FF4-D95B-3212-A00E38837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136 h 228"/>
                <a:gd name="T2" fmla="*/ 292 w 972"/>
                <a:gd name="T3" fmla="*/ 6 h 228"/>
                <a:gd name="T4" fmla="*/ 657 w 972"/>
                <a:gd name="T5" fmla="*/ 10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3" name="Group 72">
              <a:extLst>
                <a:ext uri="{FF2B5EF4-FFF2-40B4-BE49-F238E27FC236}">
                  <a16:creationId xmlns:a16="http://schemas.microsoft.com/office/drawing/2014/main" id="{BFF1781E-731B-579D-2D37-47425F9C1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25814" name="Object 9">
                <a:extLst>
                  <a:ext uri="{FF2B5EF4-FFF2-40B4-BE49-F238E27FC236}">
                    <a16:creationId xmlns:a16="http://schemas.microsoft.com/office/drawing/2014/main" id="{60E2BFD9-EECC-D000-7241-535C49A2D8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6" imgW="15479365" imgH="15733333" progId="MS_ClipArt_Gallery.2">
                      <p:embed/>
                    </p:oleObj>
                  </mc:Choice>
                  <mc:Fallback>
                    <p:oleObj name="Clip" r:id="rId16" imgW="15479365" imgH="15733333" progId="MS_ClipArt_Gallery.2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15" name="Object 10">
                <a:extLst>
                  <a:ext uri="{FF2B5EF4-FFF2-40B4-BE49-F238E27FC236}">
                    <a16:creationId xmlns:a16="http://schemas.microsoft.com/office/drawing/2014/main" id="{3546F8C2-5226-9B29-1635-CEA8036834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8" imgW="23631746" imgH="22349206" progId="MS_ClipArt_Gallery.2">
                      <p:embed/>
                    </p:oleObj>
                  </mc:Choice>
                  <mc:Fallback>
                    <p:oleObj name="Clip" r:id="rId18" imgW="23631746" imgH="22349206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664" name="Group 75">
              <a:extLst>
                <a:ext uri="{FF2B5EF4-FFF2-40B4-BE49-F238E27FC236}">
                  <a16:creationId xmlns:a16="http://schemas.microsoft.com/office/drawing/2014/main" id="{4B8DA392-099E-675C-4FBA-FA9AD6E6B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25812" name="Object 7">
                <a:extLst>
                  <a:ext uri="{FF2B5EF4-FFF2-40B4-BE49-F238E27FC236}">
                    <a16:creationId xmlns:a16="http://schemas.microsoft.com/office/drawing/2014/main" id="{6A16670B-E149-FE42-252D-03A918611C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0" imgW="15479365" imgH="15733333" progId="MS_ClipArt_Gallery.2">
                      <p:embed/>
                    </p:oleObj>
                  </mc:Choice>
                  <mc:Fallback>
                    <p:oleObj name="Clip" r:id="rId20" imgW="15479365" imgH="15733333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13" name="Object 8">
                <a:extLst>
                  <a:ext uri="{FF2B5EF4-FFF2-40B4-BE49-F238E27FC236}">
                    <a16:creationId xmlns:a16="http://schemas.microsoft.com/office/drawing/2014/main" id="{E74E73AA-3CFE-7670-7A2B-B9B1600327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1" imgW="23631746" imgH="22349206" progId="MS_ClipArt_Gallery.2">
                      <p:embed/>
                    </p:oleObj>
                  </mc:Choice>
                  <mc:Fallback>
                    <p:oleObj name="Clip" r:id="rId21" imgW="23631746" imgH="22349206" progId="MS_ClipArt_Gallery.2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665" name="Group 78">
              <a:extLst>
                <a:ext uri="{FF2B5EF4-FFF2-40B4-BE49-F238E27FC236}">
                  <a16:creationId xmlns:a16="http://schemas.microsoft.com/office/drawing/2014/main" id="{8AA1DD34-35BF-D76F-27CC-C860526EB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25810" name="Object 6">
                <a:extLst>
                  <a:ext uri="{FF2B5EF4-FFF2-40B4-BE49-F238E27FC236}">
                    <a16:creationId xmlns:a16="http://schemas.microsoft.com/office/drawing/2014/main" id="{2E7AFFC9-C674-D3A0-9CB2-EB11660634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2" imgW="15479365" imgH="15733333" progId="MS_ClipArt_Gallery.2">
                      <p:embed/>
                    </p:oleObj>
                  </mc:Choice>
                  <mc:Fallback>
                    <p:oleObj name="Clip" r:id="rId22" imgW="15479365" imgH="15733333" progId="MS_ClipArt_Gallery.2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1" name="Rectangle 80">
                <a:extLst>
                  <a:ext uri="{FF2B5EF4-FFF2-40B4-BE49-F238E27FC236}">
                    <a16:creationId xmlns:a16="http://schemas.microsoft.com/office/drawing/2014/main" id="{18BA637C-8714-5DE9-2F77-FDE413FD8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666" name="Line 81">
              <a:extLst>
                <a:ext uri="{FF2B5EF4-FFF2-40B4-BE49-F238E27FC236}">
                  <a16:creationId xmlns:a16="http://schemas.microsoft.com/office/drawing/2014/main" id="{8D4C3078-0D8A-8D20-BE4E-F2EB73CDF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7" name="Group 82">
              <a:extLst>
                <a:ext uri="{FF2B5EF4-FFF2-40B4-BE49-F238E27FC236}">
                  <a16:creationId xmlns:a16="http://schemas.microsoft.com/office/drawing/2014/main" id="{633A96C3-EABC-28F6-2DBA-48CF8024E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25802" name="AutoShape 83">
                <a:extLst>
                  <a:ext uri="{FF2B5EF4-FFF2-40B4-BE49-F238E27FC236}">
                    <a16:creationId xmlns:a16="http://schemas.microsoft.com/office/drawing/2014/main" id="{4FE73963-83F4-AEE0-3B51-1AF5CE25B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3" name="Rectangle 84">
                <a:extLst>
                  <a:ext uri="{FF2B5EF4-FFF2-40B4-BE49-F238E27FC236}">
                    <a16:creationId xmlns:a16="http://schemas.microsoft.com/office/drawing/2014/main" id="{B21E6714-BF0C-C5E7-4CDA-F0F2B1D7E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4" name="Rectangle 85">
                <a:extLst>
                  <a:ext uri="{FF2B5EF4-FFF2-40B4-BE49-F238E27FC236}">
                    <a16:creationId xmlns:a16="http://schemas.microsoft.com/office/drawing/2014/main" id="{39D305A4-10DF-E916-8C40-25E8387A7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5" name="AutoShape 86">
                <a:extLst>
                  <a:ext uri="{FF2B5EF4-FFF2-40B4-BE49-F238E27FC236}">
                    <a16:creationId xmlns:a16="http://schemas.microsoft.com/office/drawing/2014/main" id="{2D70BCA2-5682-F10A-2B0F-68878A1E2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6" name="Line 87">
                <a:extLst>
                  <a:ext uri="{FF2B5EF4-FFF2-40B4-BE49-F238E27FC236}">
                    <a16:creationId xmlns:a16="http://schemas.microsoft.com/office/drawing/2014/main" id="{970AB2AA-59AE-26D0-1AF9-B95D17779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07" name="Line 88">
                <a:extLst>
                  <a:ext uri="{FF2B5EF4-FFF2-40B4-BE49-F238E27FC236}">
                    <a16:creationId xmlns:a16="http://schemas.microsoft.com/office/drawing/2014/main" id="{50AC0B92-EB17-9F1F-3F55-8BC3DA8E1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08" name="Rectangle 89">
                <a:extLst>
                  <a:ext uri="{FF2B5EF4-FFF2-40B4-BE49-F238E27FC236}">
                    <a16:creationId xmlns:a16="http://schemas.microsoft.com/office/drawing/2014/main" id="{AD1C26F5-AE30-3E63-B62F-4C591353B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9" name="Rectangle 90">
                <a:extLst>
                  <a:ext uri="{FF2B5EF4-FFF2-40B4-BE49-F238E27FC236}">
                    <a16:creationId xmlns:a16="http://schemas.microsoft.com/office/drawing/2014/main" id="{47B62908-C5D9-B916-3FA0-63C34C67E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68" name="Group 91">
              <a:extLst>
                <a:ext uri="{FF2B5EF4-FFF2-40B4-BE49-F238E27FC236}">
                  <a16:creationId xmlns:a16="http://schemas.microsoft.com/office/drawing/2014/main" id="{D5B41C0E-14D8-27D1-0DE2-4166F74017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25794" name="AutoShape 92">
                <a:extLst>
                  <a:ext uri="{FF2B5EF4-FFF2-40B4-BE49-F238E27FC236}">
                    <a16:creationId xmlns:a16="http://schemas.microsoft.com/office/drawing/2014/main" id="{A5EECF43-DD0B-3D6A-31AA-7ABC0F301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95" name="Rectangle 93">
                <a:extLst>
                  <a:ext uri="{FF2B5EF4-FFF2-40B4-BE49-F238E27FC236}">
                    <a16:creationId xmlns:a16="http://schemas.microsoft.com/office/drawing/2014/main" id="{D2BC1041-541C-497A-B369-6A067B21C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96" name="Rectangle 94">
                <a:extLst>
                  <a:ext uri="{FF2B5EF4-FFF2-40B4-BE49-F238E27FC236}">
                    <a16:creationId xmlns:a16="http://schemas.microsoft.com/office/drawing/2014/main" id="{AAADAC12-CB03-A06D-8BE4-1F40688AA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97" name="AutoShape 95">
                <a:extLst>
                  <a:ext uri="{FF2B5EF4-FFF2-40B4-BE49-F238E27FC236}">
                    <a16:creationId xmlns:a16="http://schemas.microsoft.com/office/drawing/2014/main" id="{5EB47D29-BF16-2554-489B-BE3A0EDC5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98" name="Line 96">
                <a:extLst>
                  <a:ext uri="{FF2B5EF4-FFF2-40B4-BE49-F238E27FC236}">
                    <a16:creationId xmlns:a16="http://schemas.microsoft.com/office/drawing/2014/main" id="{C8B64B5C-A358-06A0-6EB8-31AE2B5B3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99" name="Line 97">
                <a:extLst>
                  <a:ext uri="{FF2B5EF4-FFF2-40B4-BE49-F238E27FC236}">
                    <a16:creationId xmlns:a16="http://schemas.microsoft.com/office/drawing/2014/main" id="{E3A8B7EB-0A95-8B4D-68DC-3A7964C4A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00" name="Rectangle 98">
                <a:extLst>
                  <a:ext uri="{FF2B5EF4-FFF2-40B4-BE49-F238E27FC236}">
                    <a16:creationId xmlns:a16="http://schemas.microsoft.com/office/drawing/2014/main" id="{DC02556B-0D61-28D2-9BE2-BB87E62DF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801" name="Rectangle 99">
                <a:extLst>
                  <a:ext uri="{FF2B5EF4-FFF2-40B4-BE49-F238E27FC236}">
                    <a16:creationId xmlns:a16="http://schemas.microsoft.com/office/drawing/2014/main" id="{0AA69BCD-2DEE-E55F-A095-151CDA1B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669" name="Line 100">
              <a:extLst>
                <a:ext uri="{FF2B5EF4-FFF2-40B4-BE49-F238E27FC236}">
                  <a16:creationId xmlns:a16="http://schemas.microsoft.com/office/drawing/2014/main" id="{06930389-E4C3-54ED-4EBA-F6213671AA7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Line 101">
              <a:extLst>
                <a:ext uri="{FF2B5EF4-FFF2-40B4-BE49-F238E27FC236}">
                  <a16:creationId xmlns:a16="http://schemas.microsoft.com/office/drawing/2014/main" id="{BB870796-6955-FD12-3702-F8BBDC4BB2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35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1" name="Line 102">
              <a:extLst>
                <a:ext uri="{FF2B5EF4-FFF2-40B4-BE49-F238E27FC236}">
                  <a16:creationId xmlns:a16="http://schemas.microsoft.com/office/drawing/2014/main" id="{80AD1CCC-3C4F-19AD-3DB6-98ABF9A088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2" name="Line 103">
              <a:extLst>
                <a:ext uri="{FF2B5EF4-FFF2-40B4-BE49-F238E27FC236}">
                  <a16:creationId xmlns:a16="http://schemas.microsoft.com/office/drawing/2014/main" id="{03B3BE5D-A3FE-8057-670F-4CC027B3B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3" name="Line 104">
              <a:extLst>
                <a:ext uri="{FF2B5EF4-FFF2-40B4-BE49-F238E27FC236}">
                  <a16:creationId xmlns:a16="http://schemas.microsoft.com/office/drawing/2014/main" id="{632369FF-D619-A453-3A47-7D1EE3784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4" name="Line 105">
              <a:extLst>
                <a:ext uri="{FF2B5EF4-FFF2-40B4-BE49-F238E27FC236}">
                  <a16:creationId xmlns:a16="http://schemas.microsoft.com/office/drawing/2014/main" id="{C56A9839-C838-A428-76B8-56BB7474E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5" name="Line 106">
              <a:extLst>
                <a:ext uri="{FF2B5EF4-FFF2-40B4-BE49-F238E27FC236}">
                  <a16:creationId xmlns:a16="http://schemas.microsoft.com/office/drawing/2014/main" id="{27C649D2-A86B-56EA-8B95-F6A045723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107">
              <a:extLst>
                <a:ext uri="{FF2B5EF4-FFF2-40B4-BE49-F238E27FC236}">
                  <a16:creationId xmlns:a16="http://schemas.microsoft.com/office/drawing/2014/main" id="{9E844290-C677-946E-865C-8D8A3FF43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7" name="Line 108">
              <a:extLst>
                <a:ext uri="{FF2B5EF4-FFF2-40B4-BE49-F238E27FC236}">
                  <a16:creationId xmlns:a16="http://schemas.microsoft.com/office/drawing/2014/main" id="{044F09C6-2EAB-4166-5504-5EA32B57E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8" name="Line 109">
              <a:extLst>
                <a:ext uri="{FF2B5EF4-FFF2-40B4-BE49-F238E27FC236}">
                  <a16:creationId xmlns:a16="http://schemas.microsoft.com/office/drawing/2014/main" id="{2F046F82-7B8E-6430-30DE-7B4B3E103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9" name="Line 110">
              <a:extLst>
                <a:ext uri="{FF2B5EF4-FFF2-40B4-BE49-F238E27FC236}">
                  <a16:creationId xmlns:a16="http://schemas.microsoft.com/office/drawing/2014/main" id="{F377309D-BBA0-0AAD-A46D-079949155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0" name="Line 111">
              <a:extLst>
                <a:ext uri="{FF2B5EF4-FFF2-40B4-BE49-F238E27FC236}">
                  <a16:creationId xmlns:a16="http://schemas.microsoft.com/office/drawing/2014/main" id="{BECB32D6-B104-66EA-26DB-EACF4EBAF9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81" name="Group 112">
              <a:extLst>
                <a:ext uri="{FF2B5EF4-FFF2-40B4-BE49-F238E27FC236}">
                  <a16:creationId xmlns:a16="http://schemas.microsoft.com/office/drawing/2014/main" id="{2D5B3B06-5A9D-8F30-8AF0-2E77D13C5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25781" name="Oval 113">
                <a:extLst>
                  <a:ext uri="{FF2B5EF4-FFF2-40B4-BE49-F238E27FC236}">
                    <a16:creationId xmlns:a16="http://schemas.microsoft.com/office/drawing/2014/main" id="{32C1D440-D3B0-5432-C4D0-B70713124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82" name="Line 114">
                <a:extLst>
                  <a:ext uri="{FF2B5EF4-FFF2-40B4-BE49-F238E27FC236}">
                    <a16:creationId xmlns:a16="http://schemas.microsoft.com/office/drawing/2014/main" id="{D5737BFC-E8F2-D175-5946-2E33646C5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3" name="Line 115">
                <a:extLst>
                  <a:ext uri="{FF2B5EF4-FFF2-40B4-BE49-F238E27FC236}">
                    <a16:creationId xmlns:a16="http://schemas.microsoft.com/office/drawing/2014/main" id="{35E351E2-D89E-3D2E-25E5-DE4E1D1DE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84" name="Rectangle 116">
                <a:extLst>
                  <a:ext uri="{FF2B5EF4-FFF2-40B4-BE49-F238E27FC236}">
                    <a16:creationId xmlns:a16="http://schemas.microsoft.com/office/drawing/2014/main" id="{1F7380B0-580B-1400-D4BF-5F02B8EFC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85" name="Oval 117">
                <a:extLst>
                  <a:ext uri="{FF2B5EF4-FFF2-40B4-BE49-F238E27FC236}">
                    <a16:creationId xmlns:a16="http://schemas.microsoft.com/office/drawing/2014/main" id="{2ED167AA-FF98-8D43-5E45-D62195A1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86" name="Group 118">
                <a:extLst>
                  <a:ext uri="{FF2B5EF4-FFF2-40B4-BE49-F238E27FC236}">
                    <a16:creationId xmlns:a16="http://schemas.microsoft.com/office/drawing/2014/main" id="{0540556B-8C5A-CC5B-6EE3-1555AC1167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91" name="Line 119">
                  <a:extLst>
                    <a:ext uri="{FF2B5EF4-FFF2-40B4-BE49-F238E27FC236}">
                      <a16:creationId xmlns:a16="http://schemas.microsoft.com/office/drawing/2014/main" id="{5D0FB083-3D3C-AD56-4E58-249343E22C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92" name="Line 120">
                  <a:extLst>
                    <a:ext uri="{FF2B5EF4-FFF2-40B4-BE49-F238E27FC236}">
                      <a16:creationId xmlns:a16="http://schemas.microsoft.com/office/drawing/2014/main" id="{47DA5236-433B-C592-2387-53A0FA6BC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93" name="Line 121">
                  <a:extLst>
                    <a:ext uri="{FF2B5EF4-FFF2-40B4-BE49-F238E27FC236}">
                      <a16:creationId xmlns:a16="http://schemas.microsoft.com/office/drawing/2014/main" id="{302D3FEF-1DA5-C8F1-8469-9E5BAB84CC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87" name="Group 122">
                <a:extLst>
                  <a:ext uri="{FF2B5EF4-FFF2-40B4-BE49-F238E27FC236}">
                    <a16:creationId xmlns:a16="http://schemas.microsoft.com/office/drawing/2014/main" id="{A16D3722-955D-7193-DC5E-68B8C0C5AE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88" name="Line 123">
                  <a:extLst>
                    <a:ext uri="{FF2B5EF4-FFF2-40B4-BE49-F238E27FC236}">
                      <a16:creationId xmlns:a16="http://schemas.microsoft.com/office/drawing/2014/main" id="{3DC7EA70-89F4-A1EE-8B75-C10B7B721A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89" name="Line 124">
                  <a:extLst>
                    <a:ext uri="{FF2B5EF4-FFF2-40B4-BE49-F238E27FC236}">
                      <a16:creationId xmlns:a16="http://schemas.microsoft.com/office/drawing/2014/main" id="{46EB6D4C-1C0D-A76B-084D-4C7ED9CDF5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90" name="Line 125">
                  <a:extLst>
                    <a:ext uri="{FF2B5EF4-FFF2-40B4-BE49-F238E27FC236}">
                      <a16:creationId xmlns:a16="http://schemas.microsoft.com/office/drawing/2014/main" id="{7830384D-58CD-F2A6-37B3-B56292663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2" name="Group 126">
              <a:extLst>
                <a:ext uri="{FF2B5EF4-FFF2-40B4-BE49-F238E27FC236}">
                  <a16:creationId xmlns:a16="http://schemas.microsoft.com/office/drawing/2014/main" id="{2AF6AA33-E2A4-0D39-7552-52695DB3C2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25768" name="Oval 127">
                <a:extLst>
                  <a:ext uri="{FF2B5EF4-FFF2-40B4-BE49-F238E27FC236}">
                    <a16:creationId xmlns:a16="http://schemas.microsoft.com/office/drawing/2014/main" id="{ACF888A5-5217-23C5-EBCE-6E632FCA9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69" name="Line 128">
                <a:extLst>
                  <a:ext uri="{FF2B5EF4-FFF2-40B4-BE49-F238E27FC236}">
                    <a16:creationId xmlns:a16="http://schemas.microsoft.com/office/drawing/2014/main" id="{8CCA9E65-6A45-6B99-32D5-3CC1E1302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0" name="Line 129">
                <a:extLst>
                  <a:ext uri="{FF2B5EF4-FFF2-40B4-BE49-F238E27FC236}">
                    <a16:creationId xmlns:a16="http://schemas.microsoft.com/office/drawing/2014/main" id="{F73FA12F-732A-02B2-4681-2BE7B3907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71" name="Rectangle 130">
                <a:extLst>
                  <a:ext uri="{FF2B5EF4-FFF2-40B4-BE49-F238E27FC236}">
                    <a16:creationId xmlns:a16="http://schemas.microsoft.com/office/drawing/2014/main" id="{38FBBFBB-B20D-2479-474E-1D656C9A6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72" name="Oval 131">
                <a:extLst>
                  <a:ext uri="{FF2B5EF4-FFF2-40B4-BE49-F238E27FC236}">
                    <a16:creationId xmlns:a16="http://schemas.microsoft.com/office/drawing/2014/main" id="{538BCEBE-F81C-002E-5C2D-3D8AB6A54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73" name="Group 132">
                <a:extLst>
                  <a:ext uri="{FF2B5EF4-FFF2-40B4-BE49-F238E27FC236}">
                    <a16:creationId xmlns:a16="http://schemas.microsoft.com/office/drawing/2014/main" id="{4C3953A2-99A0-8847-E2CA-959F5BD4B9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78" name="Line 133">
                  <a:extLst>
                    <a:ext uri="{FF2B5EF4-FFF2-40B4-BE49-F238E27FC236}">
                      <a16:creationId xmlns:a16="http://schemas.microsoft.com/office/drawing/2014/main" id="{B1353DA2-CCCD-7463-B293-61330DEDEE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79" name="Line 134">
                  <a:extLst>
                    <a:ext uri="{FF2B5EF4-FFF2-40B4-BE49-F238E27FC236}">
                      <a16:creationId xmlns:a16="http://schemas.microsoft.com/office/drawing/2014/main" id="{21E7142E-B080-4404-551B-F45ED7AE08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80" name="Line 135">
                  <a:extLst>
                    <a:ext uri="{FF2B5EF4-FFF2-40B4-BE49-F238E27FC236}">
                      <a16:creationId xmlns:a16="http://schemas.microsoft.com/office/drawing/2014/main" id="{B7E914FC-01C5-972B-50EC-4A721F3A85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74" name="Group 136">
                <a:extLst>
                  <a:ext uri="{FF2B5EF4-FFF2-40B4-BE49-F238E27FC236}">
                    <a16:creationId xmlns:a16="http://schemas.microsoft.com/office/drawing/2014/main" id="{003D75F0-0087-DC35-DEF0-863A09ECE1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75" name="Line 137">
                  <a:extLst>
                    <a:ext uri="{FF2B5EF4-FFF2-40B4-BE49-F238E27FC236}">
                      <a16:creationId xmlns:a16="http://schemas.microsoft.com/office/drawing/2014/main" id="{F3E88E2E-8E6D-FB59-0CDF-8DD76887F0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76" name="Line 138">
                  <a:extLst>
                    <a:ext uri="{FF2B5EF4-FFF2-40B4-BE49-F238E27FC236}">
                      <a16:creationId xmlns:a16="http://schemas.microsoft.com/office/drawing/2014/main" id="{ADE5A00B-6C7E-8148-E3F6-E7EF7E5906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77" name="Line 139">
                  <a:extLst>
                    <a:ext uri="{FF2B5EF4-FFF2-40B4-BE49-F238E27FC236}">
                      <a16:creationId xmlns:a16="http://schemas.microsoft.com/office/drawing/2014/main" id="{5736F478-6DD4-A4C5-E97D-E3E7588E1A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3" name="Group 140">
              <a:extLst>
                <a:ext uri="{FF2B5EF4-FFF2-40B4-BE49-F238E27FC236}">
                  <a16:creationId xmlns:a16="http://schemas.microsoft.com/office/drawing/2014/main" id="{5B47A776-7502-6A41-04D5-A5DB046DB1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25755" name="Oval 141">
                <a:extLst>
                  <a:ext uri="{FF2B5EF4-FFF2-40B4-BE49-F238E27FC236}">
                    <a16:creationId xmlns:a16="http://schemas.microsoft.com/office/drawing/2014/main" id="{A3E0CC4D-A915-DBD1-86BB-B8346D718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56" name="Line 142">
                <a:extLst>
                  <a:ext uri="{FF2B5EF4-FFF2-40B4-BE49-F238E27FC236}">
                    <a16:creationId xmlns:a16="http://schemas.microsoft.com/office/drawing/2014/main" id="{AC51F9B2-D8C6-E3A6-62C3-DC3C35855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7" name="Line 143">
                <a:extLst>
                  <a:ext uri="{FF2B5EF4-FFF2-40B4-BE49-F238E27FC236}">
                    <a16:creationId xmlns:a16="http://schemas.microsoft.com/office/drawing/2014/main" id="{696E3EC7-3849-18B4-2923-CD8A79FEAA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58" name="Rectangle 144">
                <a:extLst>
                  <a:ext uri="{FF2B5EF4-FFF2-40B4-BE49-F238E27FC236}">
                    <a16:creationId xmlns:a16="http://schemas.microsoft.com/office/drawing/2014/main" id="{C2BEAFD0-3CCA-61A7-CD8A-5D4F86086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59" name="Oval 145">
                <a:extLst>
                  <a:ext uri="{FF2B5EF4-FFF2-40B4-BE49-F238E27FC236}">
                    <a16:creationId xmlns:a16="http://schemas.microsoft.com/office/drawing/2014/main" id="{90C8F764-3214-E250-E975-880A3E2B7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60" name="Group 146">
                <a:extLst>
                  <a:ext uri="{FF2B5EF4-FFF2-40B4-BE49-F238E27FC236}">
                    <a16:creationId xmlns:a16="http://schemas.microsoft.com/office/drawing/2014/main" id="{84053EC8-189D-D773-339D-252CC657A0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65" name="Line 147">
                  <a:extLst>
                    <a:ext uri="{FF2B5EF4-FFF2-40B4-BE49-F238E27FC236}">
                      <a16:creationId xmlns:a16="http://schemas.microsoft.com/office/drawing/2014/main" id="{5E3A9302-ECEE-E356-761F-0CD846DBC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66" name="Line 148">
                  <a:extLst>
                    <a:ext uri="{FF2B5EF4-FFF2-40B4-BE49-F238E27FC236}">
                      <a16:creationId xmlns:a16="http://schemas.microsoft.com/office/drawing/2014/main" id="{2D4D4CF3-DD7D-FEC2-5E17-CA0B535CF6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67" name="Line 149">
                  <a:extLst>
                    <a:ext uri="{FF2B5EF4-FFF2-40B4-BE49-F238E27FC236}">
                      <a16:creationId xmlns:a16="http://schemas.microsoft.com/office/drawing/2014/main" id="{2D30D8E3-DAA3-6B03-6246-6D2F48C9ED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61" name="Group 150">
                <a:extLst>
                  <a:ext uri="{FF2B5EF4-FFF2-40B4-BE49-F238E27FC236}">
                    <a16:creationId xmlns:a16="http://schemas.microsoft.com/office/drawing/2014/main" id="{786B2999-223D-F325-72AA-C8CCD08936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62" name="Line 151">
                  <a:extLst>
                    <a:ext uri="{FF2B5EF4-FFF2-40B4-BE49-F238E27FC236}">
                      <a16:creationId xmlns:a16="http://schemas.microsoft.com/office/drawing/2014/main" id="{27088768-B8DB-402F-799C-87FF5E383C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63" name="Line 152">
                  <a:extLst>
                    <a:ext uri="{FF2B5EF4-FFF2-40B4-BE49-F238E27FC236}">
                      <a16:creationId xmlns:a16="http://schemas.microsoft.com/office/drawing/2014/main" id="{2E5C0F47-897E-DF93-1FA2-27E0992FC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64" name="Line 153">
                  <a:extLst>
                    <a:ext uri="{FF2B5EF4-FFF2-40B4-BE49-F238E27FC236}">
                      <a16:creationId xmlns:a16="http://schemas.microsoft.com/office/drawing/2014/main" id="{0E20127F-3449-C21F-0F87-A31F59E20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4" name="Group 154">
              <a:extLst>
                <a:ext uri="{FF2B5EF4-FFF2-40B4-BE49-F238E27FC236}">
                  <a16:creationId xmlns:a16="http://schemas.microsoft.com/office/drawing/2014/main" id="{F10C9076-4D2D-5EBC-EEEE-5BEDE9EB3B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25742" name="Oval 155">
                <a:extLst>
                  <a:ext uri="{FF2B5EF4-FFF2-40B4-BE49-F238E27FC236}">
                    <a16:creationId xmlns:a16="http://schemas.microsoft.com/office/drawing/2014/main" id="{32FF332A-1312-47A1-094F-365E32366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43" name="Line 156">
                <a:extLst>
                  <a:ext uri="{FF2B5EF4-FFF2-40B4-BE49-F238E27FC236}">
                    <a16:creationId xmlns:a16="http://schemas.microsoft.com/office/drawing/2014/main" id="{1DA7FEAC-E099-729B-0D8E-E64EA1524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4" name="Line 157">
                <a:extLst>
                  <a:ext uri="{FF2B5EF4-FFF2-40B4-BE49-F238E27FC236}">
                    <a16:creationId xmlns:a16="http://schemas.microsoft.com/office/drawing/2014/main" id="{7F1104A4-629A-4392-0865-D3BC299D4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45" name="Rectangle 158">
                <a:extLst>
                  <a:ext uri="{FF2B5EF4-FFF2-40B4-BE49-F238E27FC236}">
                    <a16:creationId xmlns:a16="http://schemas.microsoft.com/office/drawing/2014/main" id="{E1E90884-2B19-6ED1-F0EA-36650501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46" name="Oval 159">
                <a:extLst>
                  <a:ext uri="{FF2B5EF4-FFF2-40B4-BE49-F238E27FC236}">
                    <a16:creationId xmlns:a16="http://schemas.microsoft.com/office/drawing/2014/main" id="{A40EA6B7-651D-0B48-D263-3A45F2F20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47" name="Group 160">
                <a:extLst>
                  <a:ext uri="{FF2B5EF4-FFF2-40B4-BE49-F238E27FC236}">
                    <a16:creationId xmlns:a16="http://schemas.microsoft.com/office/drawing/2014/main" id="{F14851E7-E187-D2F8-7418-17BECA2060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52" name="Line 161">
                  <a:extLst>
                    <a:ext uri="{FF2B5EF4-FFF2-40B4-BE49-F238E27FC236}">
                      <a16:creationId xmlns:a16="http://schemas.microsoft.com/office/drawing/2014/main" id="{2BB07207-B0FA-F9DB-B9C8-88749F5EE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53" name="Line 162">
                  <a:extLst>
                    <a:ext uri="{FF2B5EF4-FFF2-40B4-BE49-F238E27FC236}">
                      <a16:creationId xmlns:a16="http://schemas.microsoft.com/office/drawing/2014/main" id="{15E2569E-ACC8-93A9-92EA-6A1DB3BDCD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54" name="Line 163">
                  <a:extLst>
                    <a:ext uri="{FF2B5EF4-FFF2-40B4-BE49-F238E27FC236}">
                      <a16:creationId xmlns:a16="http://schemas.microsoft.com/office/drawing/2014/main" id="{2A27D2DC-FF8A-A90F-2D05-433B62448E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48" name="Group 164">
                <a:extLst>
                  <a:ext uri="{FF2B5EF4-FFF2-40B4-BE49-F238E27FC236}">
                    <a16:creationId xmlns:a16="http://schemas.microsoft.com/office/drawing/2014/main" id="{7AF49960-FB06-6987-01ED-AB8E945FBF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49" name="Line 165">
                  <a:extLst>
                    <a:ext uri="{FF2B5EF4-FFF2-40B4-BE49-F238E27FC236}">
                      <a16:creationId xmlns:a16="http://schemas.microsoft.com/office/drawing/2014/main" id="{3B0AFC54-A53F-6D96-13FE-9F9826EF5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50" name="Line 166">
                  <a:extLst>
                    <a:ext uri="{FF2B5EF4-FFF2-40B4-BE49-F238E27FC236}">
                      <a16:creationId xmlns:a16="http://schemas.microsoft.com/office/drawing/2014/main" id="{68D378AA-317E-9741-56F1-6DDDCA60C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51" name="Line 167">
                  <a:extLst>
                    <a:ext uri="{FF2B5EF4-FFF2-40B4-BE49-F238E27FC236}">
                      <a16:creationId xmlns:a16="http://schemas.microsoft.com/office/drawing/2014/main" id="{224C2391-B361-3C87-ECFC-54D6CC24B3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5" name="Group 168">
              <a:extLst>
                <a:ext uri="{FF2B5EF4-FFF2-40B4-BE49-F238E27FC236}">
                  <a16:creationId xmlns:a16="http://schemas.microsoft.com/office/drawing/2014/main" id="{CE6C836A-7A74-BC50-7DA0-A7B66354F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25729" name="Oval 169">
                <a:extLst>
                  <a:ext uri="{FF2B5EF4-FFF2-40B4-BE49-F238E27FC236}">
                    <a16:creationId xmlns:a16="http://schemas.microsoft.com/office/drawing/2014/main" id="{8E431D7C-3036-CBA4-64D1-D5B57984D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30" name="Line 170">
                <a:extLst>
                  <a:ext uri="{FF2B5EF4-FFF2-40B4-BE49-F238E27FC236}">
                    <a16:creationId xmlns:a16="http://schemas.microsoft.com/office/drawing/2014/main" id="{04C368E6-7586-0484-CE65-6053F2079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31" name="Line 171">
                <a:extLst>
                  <a:ext uri="{FF2B5EF4-FFF2-40B4-BE49-F238E27FC236}">
                    <a16:creationId xmlns:a16="http://schemas.microsoft.com/office/drawing/2014/main" id="{9A8026CF-7F4B-3B44-1D5A-0B6AD065E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32" name="Rectangle 172">
                <a:extLst>
                  <a:ext uri="{FF2B5EF4-FFF2-40B4-BE49-F238E27FC236}">
                    <a16:creationId xmlns:a16="http://schemas.microsoft.com/office/drawing/2014/main" id="{8E117C77-7D9E-02A3-0525-E790943A2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33" name="Oval 173">
                <a:extLst>
                  <a:ext uri="{FF2B5EF4-FFF2-40B4-BE49-F238E27FC236}">
                    <a16:creationId xmlns:a16="http://schemas.microsoft.com/office/drawing/2014/main" id="{2C14BB3B-33A0-B863-CE22-7E66E4836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34" name="Group 174">
                <a:extLst>
                  <a:ext uri="{FF2B5EF4-FFF2-40B4-BE49-F238E27FC236}">
                    <a16:creationId xmlns:a16="http://schemas.microsoft.com/office/drawing/2014/main" id="{E3B7714E-08D1-B5BF-8A16-7D4D488FA1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39" name="Line 175">
                  <a:extLst>
                    <a:ext uri="{FF2B5EF4-FFF2-40B4-BE49-F238E27FC236}">
                      <a16:creationId xmlns:a16="http://schemas.microsoft.com/office/drawing/2014/main" id="{2D54B554-BA32-D5FD-DB84-98608C408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40" name="Line 176">
                  <a:extLst>
                    <a:ext uri="{FF2B5EF4-FFF2-40B4-BE49-F238E27FC236}">
                      <a16:creationId xmlns:a16="http://schemas.microsoft.com/office/drawing/2014/main" id="{79409D4B-FC11-F1B1-19D5-A920F6FB4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41" name="Line 177">
                  <a:extLst>
                    <a:ext uri="{FF2B5EF4-FFF2-40B4-BE49-F238E27FC236}">
                      <a16:creationId xmlns:a16="http://schemas.microsoft.com/office/drawing/2014/main" id="{9A110BD7-0B11-0760-5905-DC59B08A3C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35" name="Group 178">
                <a:extLst>
                  <a:ext uri="{FF2B5EF4-FFF2-40B4-BE49-F238E27FC236}">
                    <a16:creationId xmlns:a16="http://schemas.microsoft.com/office/drawing/2014/main" id="{459901CA-D4B8-F5BC-BF71-A80A49CBB2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36" name="Line 179">
                  <a:extLst>
                    <a:ext uri="{FF2B5EF4-FFF2-40B4-BE49-F238E27FC236}">
                      <a16:creationId xmlns:a16="http://schemas.microsoft.com/office/drawing/2014/main" id="{8B9916C6-E825-FE08-4187-89A985F453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37" name="Line 180">
                  <a:extLst>
                    <a:ext uri="{FF2B5EF4-FFF2-40B4-BE49-F238E27FC236}">
                      <a16:creationId xmlns:a16="http://schemas.microsoft.com/office/drawing/2014/main" id="{4BE6926F-8BEA-08D5-61FA-B490BA7A85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38" name="Line 181">
                  <a:extLst>
                    <a:ext uri="{FF2B5EF4-FFF2-40B4-BE49-F238E27FC236}">
                      <a16:creationId xmlns:a16="http://schemas.microsoft.com/office/drawing/2014/main" id="{5FD9FED8-517A-0B42-DDD2-962A283FA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6" name="Group 182">
              <a:extLst>
                <a:ext uri="{FF2B5EF4-FFF2-40B4-BE49-F238E27FC236}">
                  <a16:creationId xmlns:a16="http://schemas.microsoft.com/office/drawing/2014/main" id="{D6A59DAF-5729-7B67-C18C-13E16AF3A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25716" name="Oval 183">
                <a:extLst>
                  <a:ext uri="{FF2B5EF4-FFF2-40B4-BE49-F238E27FC236}">
                    <a16:creationId xmlns:a16="http://schemas.microsoft.com/office/drawing/2014/main" id="{D8F40687-2006-7F7B-ABFE-D23B14DEA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17" name="Line 184">
                <a:extLst>
                  <a:ext uri="{FF2B5EF4-FFF2-40B4-BE49-F238E27FC236}">
                    <a16:creationId xmlns:a16="http://schemas.microsoft.com/office/drawing/2014/main" id="{3D69887D-B39B-E923-5847-1410E87819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8" name="Line 185">
                <a:extLst>
                  <a:ext uri="{FF2B5EF4-FFF2-40B4-BE49-F238E27FC236}">
                    <a16:creationId xmlns:a16="http://schemas.microsoft.com/office/drawing/2014/main" id="{9F3FA117-6C08-7BA9-DF16-A4630CA4E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19" name="Rectangle 186">
                <a:extLst>
                  <a:ext uri="{FF2B5EF4-FFF2-40B4-BE49-F238E27FC236}">
                    <a16:creationId xmlns:a16="http://schemas.microsoft.com/office/drawing/2014/main" id="{FC4F0FDD-40CF-BFB5-DD31-16DD5A986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20" name="Oval 187">
                <a:extLst>
                  <a:ext uri="{FF2B5EF4-FFF2-40B4-BE49-F238E27FC236}">
                    <a16:creationId xmlns:a16="http://schemas.microsoft.com/office/drawing/2014/main" id="{61670518-C20F-DD1C-E03F-070ECC8D1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21" name="Group 188">
                <a:extLst>
                  <a:ext uri="{FF2B5EF4-FFF2-40B4-BE49-F238E27FC236}">
                    <a16:creationId xmlns:a16="http://schemas.microsoft.com/office/drawing/2014/main" id="{9EE9755D-C02A-3538-19C6-434B918FAC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26" name="Line 189">
                  <a:extLst>
                    <a:ext uri="{FF2B5EF4-FFF2-40B4-BE49-F238E27FC236}">
                      <a16:creationId xmlns:a16="http://schemas.microsoft.com/office/drawing/2014/main" id="{98A8448D-35C6-9868-DA8B-E9715C7580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27" name="Line 190">
                  <a:extLst>
                    <a:ext uri="{FF2B5EF4-FFF2-40B4-BE49-F238E27FC236}">
                      <a16:creationId xmlns:a16="http://schemas.microsoft.com/office/drawing/2014/main" id="{9A52780B-CBF2-E807-323F-991F506E26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28" name="Line 191">
                  <a:extLst>
                    <a:ext uri="{FF2B5EF4-FFF2-40B4-BE49-F238E27FC236}">
                      <a16:creationId xmlns:a16="http://schemas.microsoft.com/office/drawing/2014/main" id="{8290380D-9FEF-998B-E9C6-C71D386FF1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22" name="Group 192">
                <a:extLst>
                  <a:ext uri="{FF2B5EF4-FFF2-40B4-BE49-F238E27FC236}">
                    <a16:creationId xmlns:a16="http://schemas.microsoft.com/office/drawing/2014/main" id="{D68474AE-AEDE-E2AA-5001-62AE2B37DB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23" name="Line 193">
                  <a:extLst>
                    <a:ext uri="{FF2B5EF4-FFF2-40B4-BE49-F238E27FC236}">
                      <a16:creationId xmlns:a16="http://schemas.microsoft.com/office/drawing/2014/main" id="{5F842FD1-31B3-9A94-B0CE-275AF5BD2B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24" name="Line 194">
                  <a:extLst>
                    <a:ext uri="{FF2B5EF4-FFF2-40B4-BE49-F238E27FC236}">
                      <a16:creationId xmlns:a16="http://schemas.microsoft.com/office/drawing/2014/main" id="{E93A487C-7FE9-E2A8-6F1B-FDCFBF8069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25" name="Line 195">
                  <a:extLst>
                    <a:ext uri="{FF2B5EF4-FFF2-40B4-BE49-F238E27FC236}">
                      <a16:creationId xmlns:a16="http://schemas.microsoft.com/office/drawing/2014/main" id="{4EA3A505-D35D-A889-24E1-A267839309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7" name="Group 196">
              <a:extLst>
                <a:ext uri="{FF2B5EF4-FFF2-40B4-BE49-F238E27FC236}">
                  <a16:creationId xmlns:a16="http://schemas.microsoft.com/office/drawing/2014/main" id="{8C9115FB-BC32-4A06-76B3-2B31F95F5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25703" name="Oval 197">
                <a:extLst>
                  <a:ext uri="{FF2B5EF4-FFF2-40B4-BE49-F238E27FC236}">
                    <a16:creationId xmlns:a16="http://schemas.microsoft.com/office/drawing/2014/main" id="{FBC13F21-0349-33D2-4779-FBFE6F39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704" name="Line 198">
                <a:extLst>
                  <a:ext uri="{FF2B5EF4-FFF2-40B4-BE49-F238E27FC236}">
                    <a16:creationId xmlns:a16="http://schemas.microsoft.com/office/drawing/2014/main" id="{2422C86B-EFBB-BDC2-E087-881423C67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5" name="Line 199">
                <a:extLst>
                  <a:ext uri="{FF2B5EF4-FFF2-40B4-BE49-F238E27FC236}">
                    <a16:creationId xmlns:a16="http://schemas.microsoft.com/office/drawing/2014/main" id="{EAAE9A72-2120-5B58-80BC-283CE56B8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06" name="Rectangle 200">
                <a:extLst>
                  <a:ext uri="{FF2B5EF4-FFF2-40B4-BE49-F238E27FC236}">
                    <a16:creationId xmlns:a16="http://schemas.microsoft.com/office/drawing/2014/main" id="{68B3D45F-C905-9742-1C17-B6EC8F20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707" name="Oval 201">
                <a:extLst>
                  <a:ext uri="{FF2B5EF4-FFF2-40B4-BE49-F238E27FC236}">
                    <a16:creationId xmlns:a16="http://schemas.microsoft.com/office/drawing/2014/main" id="{39790965-52C9-25EB-9645-EAB228172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708" name="Group 202">
                <a:extLst>
                  <a:ext uri="{FF2B5EF4-FFF2-40B4-BE49-F238E27FC236}">
                    <a16:creationId xmlns:a16="http://schemas.microsoft.com/office/drawing/2014/main" id="{B6D3E744-30A7-9273-B67F-12EA6B2C69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13" name="Line 203">
                  <a:extLst>
                    <a:ext uri="{FF2B5EF4-FFF2-40B4-BE49-F238E27FC236}">
                      <a16:creationId xmlns:a16="http://schemas.microsoft.com/office/drawing/2014/main" id="{1DB60E9F-9BAD-AC1D-1F73-D552643E3D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14" name="Line 204">
                  <a:extLst>
                    <a:ext uri="{FF2B5EF4-FFF2-40B4-BE49-F238E27FC236}">
                      <a16:creationId xmlns:a16="http://schemas.microsoft.com/office/drawing/2014/main" id="{ECF50016-8D2F-63C2-97B2-125FFEF6D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15" name="Line 205">
                  <a:extLst>
                    <a:ext uri="{FF2B5EF4-FFF2-40B4-BE49-F238E27FC236}">
                      <a16:creationId xmlns:a16="http://schemas.microsoft.com/office/drawing/2014/main" id="{F02B5A31-2DF4-2D21-F18C-715DEDE75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09" name="Group 206">
                <a:extLst>
                  <a:ext uri="{FF2B5EF4-FFF2-40B4-BE49-F238E27FC236}">
                    <a16:creationId xmlns:a16="http://schemas.microsoft.com/office/drawing/2014/main" id="{80F40F91-16BF-6ACF-DF72-048F3FB67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10" name="Line 207">
                  <a:extLst>
                    <a:ext uri="{FF2B5EF4-FFF2-40B4-BE49-F238E27FC236}">
                      <a16:creationId xmlns:a16="http://schemas.microsoft.com/office/drawing/2014/main" id="{9D461192-594E-EBCB-8F24-9796639384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11" name="Line 208">
                  <a:extLst>
                    <a:ext uri="{FF2B5EF4-FFF2-40B4-BE49-F238E27FC236}">
                      <a16:creationId xmlns:a16="http://schemas.microsoft.com/office/drawing/2014/main" id="{B188BDC6-1572-238C-CCCD-7BC9876278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12" name="Line 209">
                  <a:extLst>
                    <a:ext uri="{FF2B5EF4-FFF2-40B4-BE49-F238E27FC236}">
                      <a16:creationId xmlns:a16="http://schemas.microsoft.com/office/drawing/2014/main" id="{F55892B0-6F86-8EA7-C602-46B743DFE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688" name="Group 210">
              <a:extLst>
                <a:ext uri="{FF2B5EF4-FFF2-40B4-BE49-F238E27FC236}">
                  <a16:creationId xmlns:a16="http://schemas.microsoft.com/office/drawing/2014/main" id="{0ABB02CF-75E3-BB43-8025-5FED2A2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25690" name="Oval 211">
                <a:extLst>
                  <a:ext uri="{FF2B5EF4-FFF2-40B4-BE49-F238E27FC236}">
                    <a16:creationId xmlns:a16="http://schemas.microsoft.com/office/drawing/2014/main" id="{80BB1AB3-EEC0-1F6C-3FB0-B6DB9598C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91" name="Line 212">
                <a:extLst>
                  <a:ext uri="{FF2B5EF4-FFF2-40B4-BE49-F238E27FC236}">
                    <a16:creationId xmlns:a16="http://schemas.microsoft.com/office/drawing/2014/main" id="{BB424B23-5334-B788-348A-DD942AD51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2" name="Line 213">
                <a:extLst>
                  <a:ext uri="{FF2B5EF4-FFF2-40B4-BE49-F238E27FC236}">
                    <a16:creationId xmlns:a16="http://schemas.microsoft.com/office/drawing/2014/main" id="{3331FF9B-98DB-83E2-0BF7-986E342659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93" name="Rectangle 214">
                <a:extLst>
                  <a:ext uri="{FF2B5EF4-FFF2-40B4-BE49-F238E27FC236}">
                    <a16:creationId xmlns:a16="http://schemas.microsoft.com/office/drawing/2014/main" id="{773EDA9F-E653-72ED-D800-FAD869A4A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94" name="Oval 215">
                <a:extLst>
                  <a:ext uri="{FF2B5EF4-FFF2-40B4-BE49-F238E27FC236}">
                    <a16:creationId xmlns:a16="http://schemas.microsoft.com/office/drawing/2014/main" id="{86314BDD-FA62-3D5C-2DFF-5CD645DA0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5695" name="Group 216">
                <a:extLst>
                  <a:ext uri="{FF2B5EF4-FFF2-40B4-BE49-F238E27FC236}">
                    <a16:creationId xmlns:a16="http://schemas.microsoft.com/office/drawing/2014/main" id="{4148857E-4902-EE55-1040-1E7254824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700" name="Line 217">
                  <a:extLst>
                    <a:ext uri="{FF2B5EF4-FFF2-40B4-BE49-F238E27FC236}">
                      <a16:creationId xmlns:a16="http://schemas.microsoft.com/office/drawing/2014/main" id="{C21066CA-CD82-B3B1-0CE2-9DF1904CD7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01" name="Line 218">
                  <a:extLst>
                    <a:ext uri="{FF2B5EF4-FFF2-40B4-BE49-F238E27FC236}">
                      <a16:creationId xmlns:a16="http://schemas.microsoft.com/office/drawing/2014/main" id="{25508B70-1FAE-6505-F54F-FAA76AB9E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02" name="Line 219">
                  <a:extLst>
                    <a:ext uri="{FF2B5EF4-FFF2-40B4-BE49-F238E27FC236}">
                      <a16:creationId xmlns:a16="http://schemas.microsoft.com/office/drawing/2014/main" id="{5EBEB897-D351-0BBD-ABF6-1B37C4B5D3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696" name="Group 220">
                <a:extLst>
                  <a:ext uri="{FF2B5EF4-FFF2-40B4-BE49-F238E27FC236}">
                    <a16:creationId xmlns:a16="http://schemas.microsoft.com/office/drawing/2014/main" id="{18706C8F-DADD-58B1-9D0B-EB428A732F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697" name="Line 221">
                  <a:extLst>
                    <a:ext uri="{FF2B5EF4-FFF2-40B4-BE49-F238E27FC236}">
                      <a16:creationId xmlns:a16="http://schemas.microsoft.com/office/drawing/2014/main" id="{10E8AE76-B867-B086-354C-9B85CC924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98" name="Line 222">
                  <a:extLst>
                    <a:ext uri="{FF2B5EF4-FFF2-40B4-BE49-F238E27FC236}">
                      <a16:creationId xmlns:a16="http://schemas.microsoft.com/office/drawing/2014/main" id="{A95DD2D9-E92A-C0DE-7F1F-CFDF44A1F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99" name="Line 223">
                  <a:extLst>
                    <a:ext uri="{FF2B5EF4-FFF2-40B4-BE49-F238E27FC236}">
                      <a16:creationId xmlns:a16="http://schemas.microsoft.com/office/drawing/2014/main" id="{98F96C3D-7294-FE4C-7549-40C4947F84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5689" name="Line 224">
              <a:extLst>
                <a:ext uri="{FF2B5EF4-FFF2-40B4-BE49-F238E27FC236}">
                  <a16:creationId xmlns:a16="http://schemas.microsoft.com/office/drawing/2014/main" id="{9687855D-DD60-5AFB-64BE-65ACCFA73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7" name="Group 225">
            <a:extLst>
              <a:ext uri="{FF2B5EF4-FFF2-40B4-BE49-F238E27FC236}">
                <a16:creationId xmlns:a16="http://schemas.microsoft.com/office/drawing/2014/main" id="{DC01D2C7-A74E-BC36-3881-4ED008513B4B}"/>
              </a:ext>
            </a:extLst>
          </p:cNvPr>
          <p:cNvGrpSpPr>
            <a:grpSpLocks/>
          </p:cNvGrpSpPr>
          <p:nvPr/>
        </p:nvGrpSpPr>
        <p:grpSpPr bwMode="auto">
          <a:xfrm>
            <a:off x="4740275" y="1500188"/>
            <a:ext cx="3738563" cy="3830637"/>
            <a:chOff x="2986" y="945"/>
            <a:chExt cx="2355" cy="2413"/>
          </a:xfrm>
        </p:grpSpPr>
        <p:grpSp>
          <p:nvGrpSpPr>
            <p:cNvPr id="25607" name="Group 226">
              <a:extLst>
                <a:ext uri="{FF2B5EF4-FFF2-40B4-BE49-F238E27FC236}">
                  <a16:creationId xmlns:a16="http://schemas.microsoft.com/office/drawing/2014/main" id="{1C6BA771-901A-7B52-7973-C6C1C627A0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" y="945"/>
              <a:ext cx="513" cy="541"/>
              <a:chOff x="2938" y="2925"/>
              <a:chExt cx="513" cy="541"/>
            </a:xfrm>
          </p:grpSpPr>
          <p:sp>
            <p:nvSpPr>
              <p:cNvPr id="25626" name="Rectangle 227">
                <a:extLst>
                  <a:ext uri="{FF2B5EF4-FFF2-40B4-BE49-F238E27FC236}">
                    <a16:creationId xmlns:a16="http://schemas.microsoft.com/office/drawing/2014/main" id="{C42A3FE5-CBE1-4556-5FE1-3F0F02CDC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7" name="Rectangle 228">
                <a:extLst>
                  <a:ext uri="{FF2B5EF4-FFF2-40B4-BE49-F238E27FC236}">
                    <a16:creationId xmlns:a16="http://schemas.microsoft.com/office/drawing/2014/main" id="{227EBD61-A6BC-EA7D-6B7A-CF540165C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8" name="Rectangle 229">
                <a:extLst>
                  <a:ext uri="{FF2B5EF4-FFF2-40B4-BE49-F238E27FC236}">
                    <a16:creationId xmlns:a16="http://schemas.microsoft.com/office/drawing/2014/main" id="{2429DCA9-A143-828B-E68B-621CDADAF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9" name="Text Box 230">
                <a:extLst>
                  <a:ext uri="{FF2B5EF4-FFF2-40B4-BE49-F238E27FC236}">
                    <a16:creationId xmlns:a16="http://schemas.microsoft.com/office/drawing/2014/main" id="{2AA1251A-3730-F9A0-A0EB-5470E7DAD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</a:rPr>
                  <a:t>application</a:t>
                </a:r>
                <a:endParaRPr lang="en-US" altLang="en-US" sz="1000"/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physical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30" name="Line 231">
                <a:extLst>
                  <a:ext uri="{FF2B5EF4-FFF2-40B4-BE49-F238E27FC236}">
                    <a16:creationId xmlns:a16="http://schemas.microsoft.com/office/drawing/2014/main" id="{A1D1B39A-0FA2-F47C-7F75-6CA034CC88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1" name="Line 232">
                <a:extLst>
                  <a:ext uri="{FF2B5EF4-FFF2-40B4-BE49-F238E27FC236}">
                    <a16:creationId xmlns:a16="http://schemas.microsoft.com/office/drawing/2014/main" id="{32D86A69-3A3A-BEF5-0D74-BBACBD852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2" name="Line 233">
                <a:extLst>
                  <a:ext uri="{FF2B5EF4-FFF2-40B4-BE49-F238E27FC236}">
                    <a16:creationId xmlns:a16="http://schemas.microsoft.com/office/drawing/2014/main" id="{B3E25E43-8A3E-A94E-EFF3-473739375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608" name="Group 234">
              <a:extLst>
                <a:ext uri="{FF2B5EF4-FFF2-40B4-BE49-F238E27FC236}">
                  <a16:creationId xmlns:a16="http://schemas.microsoft.com/office/drawing/2014/main" id="{DFCDE80C-EEFD-F9D9-F51D-A59A4B5A2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8" y="2751"/>
              <a:ext cx="513" cy="541"/>
              <a:chOff x="2938" y="2925"/>
              <a:chExt cx="513" cy="541"/>
            </a:xfrm>
          </p:grpSpPr>
          <p:sp>
            <p:nvSpPr>
              <p:cNvPr id="25619" name="Rectangle 235">
                <a:extLst>
                  <a:ext uri="{FF2B5EF4-FFF2-40B4-BE49-F238E27FC236}">
                    <a16:creationId xmlns:a16="http://schemas.microsoft.com/office/drawing/2014/main" id="{FF8A0089-69E1-D0AF-ECB0-767504BFE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0" name="Rectangle 236">
                <a:extLst>
                  <a:ext uri="{FF2B5EF4-FFF2-40B4-BE49-F238E27FC236}">
                    <a16:creationId xmlns:a16="http://schemas.microsoft.com/office/drawing/2014/main" id="{DC1E1400-7ABC-8AC3-3652-640FC9E68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1" name="Rectangle 237">
                <a:extLst>
                  <a:ext uri="{FF2B5EF4-FFF2-40B4-BE49-F238E27FC236}">
                    <a16:creationId xmlns:a16="http://schemas.microsoft.com/office/drawing/2014/main" id="{85CEB882-2BDC-F3CF-5100-C1601404B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22" name="Text Box 238">
                <a:extLst>
                  <a:ext uri="{FF2B5EF4-FFF2-40B4-BE49-F238E27FC236}">
                    <a16:creationId xmlns:a16="http://schemas.microsoft.com/office/drawing/2014/main" id="{B50AC8DC-F48B-949A-F952-545985008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</a:rPr>
                  <a:t>application</a:t>
                </a:r>
                <a:endParaRPr lang="en-US" altLang="en-US" sz="1000"/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physical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23" name="Line 239">
                <a:extLst>
                  <a:ext uri="{FF2B5EF4-FFF2-40B4-BE49-F238E27FC236}">
                    <a16:creationId xmlns:a16="http://schemas.microsoft.com/office/drawing/2014/main" id="{3A31F03B-14D9-3861-1199-95157622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4" name="Line 240">
                <a:extLst>
                  <a:ext uri="{FF2B5EF4-FFF2-40B4-BE49-F238E27FC236}">
                    <a16:creationId xmlns:a16="http://schemas.microsoft.com/office/drawing/2014/main" id="{52DF2746-514E-FB68-9B77-0E6C82FFE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Line 241">
                <a:extLst>
                  <a:ext uri="{FF2B5EF4-FFF2-40B4-BE49-F238E27FC236}">
                    <a16:creationId xmlns:a16="http://schemas.microsoft.com/office/drawing/2014/main" id="{38764550-F1DF-16A0-2349-1E31F878D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609" name="Group 242">
              <a:extLst>
                <a:ext uri="{FF2B5EF4-FFF2-40B4-BE49-F238E27FC236}">
                  <a16:creationId xmlns:a16="http://schemas.microsoft.com/office/drawing/2014/main" id="{7407E676-53D6-6B38-27B4-AE431E6A4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" y="2817"/>
              <a:ext cx="513" cy="541"/>
              <a:chOff x="2938" y="2925"/>
              <a:chExt cx="513" cy="541"/>
            </a:xfrm>
          </p:grpSpPr>
          <p:sp>
            <p:nvSpPr>
              <p:cNvPr id="25612" name="Rectangle 243">
                <a:extLst>
                  <a:ext uri="{FF2B5EF4-FFF2-40B4-BE49-F238E27FC236}">
                    <a16:creationId xmlns:a16="http://schemas.microsoft.com/office/drawing/2014/main" id="{1EA3DA9B-7BDA-F82A-93FF-CCE5B6215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3" name="Rectangle 244">
                <a:extLst>
                  <a:ext uri="{FF2B5EF4-FFF2-40B4-BE49-F238E27FC236}">
                    <a16:creationId xmlns:a16="http://schemas.microsoft.com/office/drawing/2014/main" id="{1D1C02BC-458C-DD93-BE04-FA26EEB2C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4" name="Rectangle 245">
                <a:extLst>
                  <a:ext uri="{FF2B5EF4-FFF2-40B4-BE49-F238E27FC236}">
                    <a16:creationId xmlns:a16="http://schemas.microsoft.com/office/drawing/2014/main" id="{A5B651A1-8C8A-2FA8-75A4-C18549800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15" name="Text Box 246">
                <a:extLst>
                  <a:ext uri="{FF2B5EF4-FFF2-40B4-BE49-F238E27FC236}">
                    <a16:creationId xmlns:a16="http://schemas.microsoft.com/office/drawing/2014/main" id="{6617714C-C055-7CA6-A59F-04078C257C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</a:rPr>
                  <a:t>application</a:t>
                </a:r>
                <a:endParaRPr lang="en-US" altLang="en-US" sz="1000"/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/>
                  <a:t>physical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616" name="Line 247">
                <a:extLst>
                  <a:ext uri="{FF2B5EF4-FFF2-40B4-BE49-F238E27FC236}">
                    <a16:creationId xmlns:a16="http://schemas.microsoft.com/office/drawing/2014/main" id="{0C0CDF97-E0D8-E12E-7B79-1C014B0D6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17" name="Line 248">
                <a:extLst>
                  <a:ext uri="{FF2B5EF4-FFF2-40B4-BE49-F238E27FC236}">
                    <a16:creationId xmlns:a16="http://schemas.microsoft.com/office/drawing/2014/main" id="{499A5375-EB96-F65E-6B7F-135A66DDA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18" name="Line 249">
                <a:extLst>
                  <a:ext uri="{FF2B5EF4-FFF2-40B4-BE49-F238E27FC236}">
                    <a16:creationId xmlns:a16="http://schemas.microsoft.com/office/drawing/2014/main" id="{98559591-E2F6-27DF-9C7B-671B361EA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10" name="Line 250">
              <a:extLst>
                <a:ext uri="{FF2B5EF4-FFF2-40B4-BE49-F238E27FC236}">
                  <a16:creationId xmlns:a16="http://schemas.microsoft.com/office/drawing/2014/main" id="{D2E59F9A-231B-C205-2230-745291FBE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0" y="1020"/>
              <a:ext cx="1380" cy="179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1" name="Line 251">
              <a:extLst>
                <a:ext uri="{FF2B5EF4-FFF2-40B4-BE49-F238E27FC236}">
                  <a16:creationId xmlns:a16="http://schemas.microsoft.com/office/drawing/2014/main" id="{2B1EC32A-A2DA-A28A-89FE-CDA9CC6CA0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6" y="2850"/>
              <a:ext cx="1002" cy="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5">
            <a:extLst>
              <a:ext uri="{FF2B5EF4-FFF2-40B4-BE49-F238E27FC236}">
                <a16:creationId xmlns:a16="http://schemas.microsoft.com/office/drawing/2014/main" id="{9195EE43-4CA1-D338-33B4-6B56E659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1378" name="Slide Number Placeholder 6">
            <a:extLst>
              <a:ext uri="{FF2B5EF4-FFF2-40B4-BE49-F238E27FC236}">
                <a16:creationId xmlns:a16="http://schemas.microsoft.com/office/drawing/2014/main" id="{47418DC6-7F21-C477-2AA5-2F5137E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1FC54F-6C9B-4E44-83A2-2C52235E10E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1379" name="Rectangle 1026">
            <a:extLst>
              <a:ext uri="{FF2B5EF4-FFF2-40B4-BE49-F238E27FC236}">
                <a16:creationId xmlns:a16="http://schemas.microsoft.com/office/drawing/2014/main" id="{FDF7B8B6-A82B-5E6C-8B5D-6A249E0CB5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about Web caching</a:t>
            </a:r>
          </a:p>
        </p:txBody>
      </p:sp>
      <p:sp>
        <p:nvSpPr>
          <p:cNvPr id="101380" name="Rectangle 1027">
            <a:extLst>
              <a:ext uri="{FF2B5EF4-FFF2-40B4-BE49-F238E27FC236}">
                <a16:creationId xmlns:a16="http://schemas.microsoft.com/office/drawing/2014/main" id="{8C110F46-63F1-79A6-6727-FC45FD40504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Cache acts as both client and server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Typically cache is installed by ISP (university, company, residential ISP)</a:t>
            </a:r>
          </a:p>
        </p:txBody>
      </p:sp>
      <p:sp>
        <p:nvSpPr>
          <p:cNvPr id="101381" name="Rectangle 1028">
            <a:extLst>
              <a:ext uri="{FF2B5EF4-FFF2-40B4-BE49-F238E27FC236}">
                <a16:creationId xmlns:a16="http://schemas.microsoft.com/office/drawing/2014/main" id="{BD8054A9-9789-8B88-4B6D-2F9B808396D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Why Web caching?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Reduce response time for client request.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Reduce traffic on an institution’s access link.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Internet dense with caches enables “poor” content providers to effectively deliver content (but so does P2P file sharing)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5">
            <a:extLst>
              <a:ext uri="{FF2B5EF4-FFF2-40B4-BE49-F238E27FC236}">
                <a16:creationId xmlns:a16="http://schemas.microsoft.com/office/drawing/2014/main" id="{3526CEF7-E3FA-A8D3-6C2F-01D5A6AB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3426" name="Slide Number Placeholder 6">
            <a:extLst>
              <a:ext uri="{FF2B5EF4-FFF2-40B4-BE49-F238E27FC236}">
                <a16:creationId xmlns:a16="http://schemas.microsoft.com/office/drawing/2014/main" id="{41632672-AA36-32D6-509D-F5BAB4B3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DA0421-4751-4E0F-A6DC-7762F017B110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3427" name="Line 2">
            <a:extLst>
              <a:ext uri="{FF2B5EF4-FFF2-40B4-BE49-F238E27FC236}">
                <a16:creationId xmlns:a16="http://schemas.microsoft.com/office/drawing/2014/main" id="{94392812-DCBC-5ADA-1717-834A6868A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41EEF1BA-1822-673C-238C-4706A6604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Caching example 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3429" name="Rectangle 4">
            <a:extLst>
              <a:ext uri="{FF2B5EF4-FFF2-40B4-BE49-F238E27FC236}">
                <a16:creationId xmlns:a16="http://schemas.microsoft.com/office/drawing/2014/main" id="{629535C5-AD5F-3A88-4051-E8AF34CA51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79538"/>
            <a:ext cx="4164013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Assumptions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average object size = 100,000 bits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avg. request rate from institution’s browsers to origin servers = 15/sec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delay from institutional router to any origin server and back to router  = 2 sec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Consequences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utilization on LAN = 15%</a:t>
            </a:r>
          </a:p>
          <a:p>
            <a:r>
              <a:rPr lang="en-US" altLang="en-US" sz="1800">
                <a:ea typeface="ＭＳ Ｐゴシック" panose="020B0600070205080204" pitchFamily="34" charset="-128"/>
              </a:rPr>
              <a:t>utilization on access link = 100%</a:t>
            </a:r>
          </a:p>
          <a:p>
            <a:r>
              <a:rPr lang="en-US" altLang="en-US" sz="1800">
                <a:ea typeface="ＭＳ Ｐゴシック" panose="020B0600070205080204" pitchFamily="34" charset="-128"/>
              </a:rPr>
              <a:t>total delay   = Internet delay + access delay + LAN delay</a:t>
            </a:r>
          </a:p>
          <a:p>
            <a:pPr>
              <a:buFont typeface="ZapfDingbats" pitchFamily="8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  =  2 sec + minutes + milliseconds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grpSp>
        <p:nvGrpSpPr>
          <p:cNvPr id="103430" name="Group 5">
            <a:extLst>
              <a:ext uri="{FF2B5EF4-FFF2-40B4-BE49-F238E27FC236}">
                <a16:creationId xmlns:a16="http://schemas.microsoft.com/office/drawing/2014/main" id="{FDAF6E35-F74A-2848-0D26-96759DE2DFF2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103518" name="AutoShape 6">
              <a:extLst>
                <a:ext uri="{FF2B5EF4-FFF2-40B4-BE49-F238E27FC236}">
                  <a16:creationId xmlns:a16="http://schemas.microsoft.com/office/drawing/2014/main" id="{96FEE27E-0C3D-229C-E729-4C42C688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9" name="Rectangle 7">
              <a:extLst>
                <a:ext uri="{FF2B5EF4-FFF2-40B4-BE49-F238E27FC236}">
                  <a16:creationId xmlns:a16="http://schemas.microsoft.com/office/drawing/2014/main" id="{F7AE4528-F2DC-85A9-07DF-9E08A8FF1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20" name="Rectangle 8">
              <a:extLst>
                <a:ext uri="{FF2B5EF4-FFF2-40B4-BE49-F238E27FC236}">
                  <a16:creationId xmlns:a16="http://schemas.microsoft.com/office/drawing/2014/main" id="{CC8E6C0A-13B4-F3B7-3F98-CF7B5CDED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21" name="AutoShape 9">
              <a:extLst>
                <a:ext uri="{FF2B5EF4-FFF2-40B4-BE49-F238E27FC236}">
                  <a16:creationId xmlns:a16="http://schemas.microsoft.com/office/drawing/2014/main" id="{228A3D1C-636A-A795-0B7B-70625C44B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22" name="Line 10">
              <a:extLst>
                <a:ext uri="{FF2B5EF4-FFF2-40B4-BE49-F238E27FC236}">
                  <a16:creationId xmlns:a16="http://schemas.microsoft.com/office/drawing/2014/main" id="{7015A3F2-132D-9128-CFC0-192E48326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3" name="Line 11">
              <a:extLst>
                <a:ext uri="{FF2B5EF4-FFF2-40B4-BE49-F238E27FC236}">
                  <a16:creationId xmlns:a16="http://schemas.microsoft.com/office/drawing/2014/main" id="{A355F3E9-DCEF-58B6-C38D-26A85150E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24" name="Rectangle 12">
              <a:extLst>
                <a:ext uri="{FF2B5EF4-FFF2-40B4-BE49-F238E27FC236}">
                  <a16:creationId xmlns:a16="http://schemas.microsoft.com/office/drawing/2014/main" id="{CFF4118C-29CD-8DC3-8063-569F62F3B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25" name="Rectangle 13">
              <a:extLst>
                <a:ext uri="{FF2B5EF4-FFF2-40B4-BE49-F238E27FC236}">
                  <a16:creationId xmlns:a16="http://schemas.microsoft.com/office/drawing/2014/main" id="{44255E57-C209-2D86-2DE2-7EAE0CE28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3431" name="Group 14">
            <a:extLst>
              <a:ext uri="{FF2B5EF4-FFF2-40B4-BE49-F238E27FC236}">
                <a16:creationId xmlns:a16="http://schemas.microsoft.com/office/drawing/2014/main" id="{7520D919-F1ED-8287-539E-13C005137206}"/>
              </a:ext>
            </a:extLst>
          </p:cNvPr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103510" name="AutoShape 15">
              <a:extLst>
                <a:ext uri="{FF2B5EF4-FFF2-40B4-BE49-F238E27FC236}">
                  <a16:creationId xmlns:a16="http://schemas.microsoft.com/office/drawing/2014/main" id="{8DA35DDF-DA9F-4A88-C702-83C4FDB14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1" name="Rectangle 16">
              <a:extLst>
                <a:ext uri="{FF2B5EF4-FFF2-40B4-BE49-F238E27FC236}">
                  <a16:creationId xmlns:a16="http://schemas.microsoft.com/office/drawing/2014/main" id="{F474A2B9-4551-761A-AD3B-703306E16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2" name="Rectangle 17">
              <a:extLst>
                <a:ext uri="{FF2B5EF4-FFF2-40B4-BE49-F238E27FC236}">
                  <a16:creationId xmlns:a16="http://schemas.microsoft.com/office/drawing/2014/main" id="{EDCBEA4B-CD4B-40E5-F008-D2807F82E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3" name="AutoShape 18">
              <a:extLst>
                <a:ext uri="{FF2B5EF4-FFF2-40B4-BE49-F238E27FC236}">
                  <a16:creationId xmlns:a16="http://schemas.microsoft.com/office/drawing/2014/main" id="{EBEBDAB8-1989-76C9-96CC-3D719157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4" name="Line 19">
              <a:extLst>
                <a:ext uri="{FF2B5EF4-FFF2-40B4-BE49-F238E27FC236}">
                  <a16:creationId xmlns:a16="http://schemas.microsoft.com/office/drawing/2014/main" id="{805ADBBD-F42B-453B-BF33-F50604837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15" name="Line 20">
              <a:extLst>
                <a:ext uri="{FF2B5EF4-FFF2-40B4-BE49-F238E27FC236}">
                  <a16:creationId xmlns:a16="http://schemas.microsoft.com/office/drawing/2014/main" id="{6EBD5A9E-B3CE-8486-2668-9883F09EB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16" name="Rectangle 21">
              <a:extLst>
                <a:ext uri="{FF2B5EF4-FFF2-40B4-BE49-F238E27FC236}">
                  <a16:creationId xmlns:a16="http://schemas.microsoft.com/office/drawing/2014/main" id="{B7B3D468-96DA-557C-3E20-D9543ADE0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17" name="Rectangle 22">
              <a:extLst>
                <a:ext uri="{FF2B5EF4-FFF2-40B4-BE49-F238E27FC236}">
                  <a16:creationId xmlns:a16="http://schemas.microsoft.com/office/drawing/2014/main" id="{AA1F4C8D-726B-3262-899E-6973AFB0B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3432" name="Group 23">
            <a:extLst>
              <a:ext uri="{FF2B5EF4-FFF2-40B4-BE49-F238E27FC236}">
                <a16:creationId xmlns:a16="http://schemas.microsoft.com/office/drawing/2014/main" id="{8F1F1583-2D55-6519-B41E-CBADC959B924}"/>
              </a:ext>
            </a:extLst>
          </p:cNvPr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103502" name="AutoShape 24">
              <a:extLst>
                <a:ext uri="{FF2B5EF4-FFF2-40B4-BE49-F238E27FC236}">
                  <a16:creationId xmlns:a16="http://schemas.microsoft.com/office/drawing/2014/main" id="{7A42D85E-DF05-BCBF-C60E-FE4693474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3" name="Rectangle 25">
              <a:extLst>
                <a:ext uri="{FF2B5EF4-FFF2-40B4-BE49-F238E27FC236}">
                  <a16:creationId xmlns:a16="http://schemas.microsoft.com/office/drawing/2014/main" id="{C82C7F8B-D489-0A9D-296F-9B9FB4BA3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4" name="Rectangle 26">
              <a:extLst>
                <a:ext uri="{FF2B5EF4-FFF2-40B4-BE49-F238E27FC236}">
                  <a16:creationId xmlns:a16="http://schemas.microsoft.com/office/drawing/2014/main" id="{22DC61D5-F1D4-8560-927D-2B7DA6207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5" name="AutoShape 27">
              <a:extLst>
                <a:ext uri="{FF2B5EF4-FFF2-40B4-BE49-F238E27FC236}">
                  <a16:creationId xmlns:a16="http://schemas.microsoft.com/office/drawing/2014/main" id="{F86C94B9-3891-2A78-16F8-EFED76EEA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6" name="Line 28">
              <a:extLst>
                <a:ext uri="{FF2B5EF4-FFF2-40B4-BE49-F238E27FC236}">
                  <a16:creationId xmlns:a16="http://schemas.microsoft.com/office/drawing/2014/main" id="{7B9FFBB0-03D3-DDEE-682D-FACDED425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07" name="Line 29">
              <a:extLst>
                <a:ext uri="{FF2B5EF4-FFF2-40B4-BE49-F238E27FC236}">
                  <a16:creationId xmlns:a16="http://schemas.microsoft.com/office/drawing/2014/main" id="{DF6A7247-4EFF-F8A5-E91E-D0E34FC12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08" name="Rectangle 30">
              <a:extLst>
                <a:ext uri="{FF2B5EF4-FFF2-40B4-BE49-F238E27FC236}">
                  <a16:creationId xmlns:a16="http://schemas.microsoft.com/office/drawing/2014/main" id="{0714B01D-A9F2-1643-5F0F-6C5A3FFD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9" name="Rectangle 31">
              <a:extLst>
                <a:ext uri="{FF2B5EF4-FFF2-40B4-BE49-F238E27FC236}">
                  <a16:creationId xmlns:a16="http://schemas.microsoft.com/office/drawing/2014/main" id="{050AC282-137E-D4F2-E235-DD788EE8C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3433" name="Group 32">
            <a:extLst>
              <a:ext uri="{FF2B5EF4-FFF2-40B4-BE49-F238E27FC236}">
                <a16:creationId xmlns:a16="http://schemas.microsoft.com/office/drawing/2014/main" id="{B798CA92-60D5-E038-4F17-492708B44479}"/>
              </a:ext>
            </a:extLst>
          </p:cNvPr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103494" name="AutoShape 33">
              <a:extLst>
                <a:ext uri="{FF2B5EF4-FFF2-40B4-BE49-F238E27FC236}">
                  <a16:creationId xmlns:a16="http://schemas.microsoft.com/office/drawing/2014/main" id="{660D6B9B-390D-ECB7-AAEB-D87F026F5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5" name="Rectangle 34">
              <a:extLst>
                <a:ext uri="{FF2B5EF4-FFF2-40B4-BE49-F238E27FC236}">
                  <a16:creationId xmlns:a16="http://schemas.microsoft.com/office/drawing/2014/main" id="{5646368C-FF68-A8FB-D7E0-EB14FA75A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6" name="Rectangle 35">
              <a:extLst>
                <a:ext uri="{FF2B5EF4-FFF2-40B4-BE49-F238E27FC236}">
                  <a16:creationId xmlns:a16="http://schemas.microsoft.com/office/drawing/2014/main" id="{99A332D3-90A1-DF21-645B-01411B58D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7" name="AutoShape 36">
              <a:extLst>
                <a:ext uri="{FF2B5EF4-FFF2-40B4-BE49-F238E27FC236}">
                  <a16:creationId xmlns:a16="http://schemas.microsoft.com/office/drawing/2014/main" id="{8E2A8567-C916-5889-9A0F-B067B85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8" name="Line 37">
              <a:extLst>
                <a:ext uri="{FF2B5EF4-FFF2-40B4-BE49-F238E27FC236}">
                  <a16:creationId xmlns:a16="http://schemas.microsoft.com/office/drawing/2014/main" id="{99239632-7245-A73C-7D98-D95968B76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99" name="Line 38">
              <a:extLst>
                <a:ext uri="{FF2B5EF4-FFF2-40B4-BE49-F238E27FC236}">
                  <a16:creationId xmlns:a16="http://schemas.microsoft.com/office/drawing/2014/main" id="{5A9DFB58-D291-C511-7711-91F940B28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500" name="Rectangle 39">
              <a:extLst>
                <a:ext uri="{FF2B5EF4-FFF2-40B4-BE49-F238E27FC236}">
                  <a16:creationId xmlns:a16="http://schemas.microsoft.com/office/drawing/2014/main" id="{AE7DDB16-8899-30C1-CF42-7CB77189B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501" name="Rectangle 40">
              <a:extLst>
                <a:ext uri="{FF2B5EF4-FFF2-40B4-BE49-F238E27FC236}">
                  <a16:creationId xmlns:a16="http://schemas.microsoft.com/office/drawing/2014/main" id="{F131364F-9ED2-4B8E-5743-3F2DD6E4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3434" name="Group 41">
            <a:extLst>
              <a:ext uri="{FF2B5EF4-FFF2-40B4-BE49-F238E27FC236}">
                <a16:creationId xmlns:a16="http://schemas.microsoft.com/office/drawing/2014/main" id="{561C90C1-9DFA-0534-FFBB-CBBA50BEE098}"/>
              </a:ext>
            </a:extLst>
          </p:cNvPr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103486" name="AutoShape 42">
              <a:extLst>
                <a:ext uri="{FF2B5EF4-FFF2-40B4-BE49-F238E27FC236}">
                  <a16:creationId xmlns:a16="http://schemas.microsoft.com/office/drawing/2014/main" id="{A7CC4C43-C9E7-BD47-2AFD-60268F8A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87" name="Rectangle 43">
              <a:extLst>
                <a:ext uri="{FF2B5EF4-FFF2-40B4-BE49-F238E27FC236}">
                  <a16:creationId xmlns:a16="http://schemas.microsoft.com/office/drawing/2014/main" id="{165F91B9-0C80-EDCF-AC10-BFBC389D8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88" name="Rectangle 44">
              <a:extLst>
                <a:ext uri="{FF2B5EF4-FFF2-40B4-BE49-F238E27FC236}">
                  <a16:creationId xmlns:a16="http://schemas.microsoft.com/office/drawing/2014/main" id="{27388C11-9476-2A67-C721-8454BB66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89" name="AutoShape 45">
              <a:extLst>
                <a:ext uri="{FF2B5EF4-FFF2-40B4-BE49-F238E27FC236}">
                  <a16:creationId xmlns:a16="http://schemas.microsoft.com/office/drawing/2014/main" id="{E6C17107-24E2-AFC1-1577-2EDE4260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0" name="Line 46">
              <a:extLst>
                <a:ext uri="{FF2B5EF4-FFF2-40B4-BE49-F238E27FC236}">
                  <a16:creationId xmlns:a16="http://schemas.microsoft.com/office/drawing/2014/main" id="{7E05280A-E29A-C26A-D423-00963BF8E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91" name="Line 47">
              <a:extLst>
                <a:ext uri="{FF2B5EF4-FFF2-40B4-BE49-F238E27FC236}">
                  <a16:creationId xmlns:a16="http://schemas.microsoft.com/office/drawing/2014/main" id="{4429A336-51F3-F27E-B926-0E922C2954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92" name="Rectangle 48">
              <a:extLst>
                <a:ext uri="{FF2B5EF4-FFF2-40B4-BE49-F238E27FC236}">
                  <a16:creationId xmlns:a16="http://schemas.microsoft.com/office/drawing/2014/main" id="{193156EE-ABA2-C240-21C9-4989D070E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93" name="Rectangle 49">
              <a:extLst>
                <a:ext uri="{FF2B5EF4-FFF2-40B4-BE49-F238E27FC236}">
                  <a16:creationId xmlns:a16="http://schemas.microsoft.com/office/drawing/2014/main" id="{F336A07C-DD0E-EEB0-8DCB-AC0AE0284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3435" name="Text Box 50">
            <a:extLst>
              <a:ext uri="{FF2B5EF4-FFF2-40B4-BE49-F238E27FC236}">
                <a16:creationId xmlns:a16="http://schemas.microsoft.com/office/drawing/2014/main" id="{1757B34E-7186-61EE-6EDC-727CD7747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1208088"/>
            <a:ext cx="10779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origin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36" name="Line 51">
            <a:extLst>
              <a:ext uri="{FF2B5EF4-FFF2-40B4-BE49-F238E27FC236}">
                <a16:creationId xmlns:a16="http://schemas.microsoft.com/office/drawing/2014/main" id="{F0FAF9B5-83CA-351D-EF56-3FF46D11D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7" name="Line 52">
            <a:extLst>
              <a:ext uri="{FF2B5EF4-FFF2-40B4-BE49-F238E27FC236}">
                <a16:creationId xmlns:a16="http://schemas.microsoft.com/office/drawing/2014/main" id="{2884117E-CC03-C5FD-F567-EE065DA0E5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Line 53">
            <a:extLst>
              <a:ext uri="{FF2B5EF4-FFF2-40B4-BE49-F238E27FC236}">
                <a16:creationId xmlns:a16="http://schemas.microsoft.com/office/drawing/2014/main" id="{9D9D884C-58F1-C73D-6225-D03A98A774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9" name="Line 54">
            <a:extLst>
              <a:ext uri="{FF2B5EF4-FFF2-40B4-BE49-F238E27FC236}">
                <a16:creationId xmlns:a16="http://schemas.microsoft.com/office/drawing/2014/main" id="{BD90FA4B-437E-77AD-3A1C-8C13A7F2BF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0" name="Freeform 55">
            <a:extLst>
              <a:ext uri="{FF2B5EF4-FFF2-40B4-BE49-F238E27FC236}">
                <a16:creationId xmlns:a16="http://schemas.microsoft.com/office/drawing/2014/main" id="{32565ED0-1B5D-C936-B596-568D700F0A46}"/>
              </a:ext>
            </a:extLst>
          </p:cNvPr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441" name="Group 56">
            <a:extLst>
              <a:ext uri="{FF2B5EF4-FFF2-40B4-BE49-F238E27FC236}">
                <a16:creationId xmlns:a16="http://schemas.microsoft.com/office/drawing/2014/main" id="{A5F5704A-685B-7F18-CE10-932270B861EA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103473" name="Oval 57">
              <a:extLst>
                <a:ext uri="{FF2B5EF4-FFF2-40B4-BE49-F238E27FC236}">
                  <a16:creationId xmlns:a16="http://schemas.microsoft.com/office/drawing/2014/main" id="{2477DD54-5C4C-0FB5-025E-9D8473A19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74" name="Line 58">
              <a:extLst>
                <a:ext uri="{FF2B5EF4-FFF2-40B4-BE49-F238E27FC236}">
                  <a16:creationId xmlns:a16="http://schemas.microsoft.com/office/drawing/2014/main" id="{9F4091A1-1B07-F969-B21E-FE0255811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5" name="Line 59">
              <a:extLst>
                <a:ext uri="{FF2B5EF4-FFF2-40B4-BE49-F238E27FC236}">
                  <a16:creationId xmlns:a16="http://schemas.microsoft.com/office/drawing/2014/main" id="{579B91BF-5213-39C2-E7AF-4A92E7948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6" name="Rectangle 60">
              <a:extLst>
                <a:ext uri="{FF2B5EF4-FFF2-40B4-BE49-F238E27FC236}">
                  <a16:creationId xmlns:a16="http://schemas.microsoft.com/office/drawing/2014/main" id="{01785A36-8313-87D4-A888-63903755D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477" name="Oval 61">
              <a:extLst>
                <a:ext uri="{FF2B5EF4-FFF2-40B4-BE49-F238E27FC236}">
                  <a16:creationId xmlns:a16="http://schemas.microsoft.com/office/drawing/2014/main" id="{1F48727E-3EEA-74F1-53F2-D1E44A554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3478" name="Group 62">
              <a:extLst>
                <a:ext uri="{FF2B5EF4-FFF2-40B4-BE49-F238E27FC236}">
                  <a16:creationId xmlns:a16="http://schemas.microsoft.com/office/drawing/2014/main" id="{663AF286-1BDE-0665-7E90-CA4074FDF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3483" name="Line 63">
                <a:extLst>
                  <a:ext uri="{FF2B5EF4-FFF2-40B4-BE49-F238E27FC236}">
                    <a16:creationId xmlns:a16="http://schemas.microsoft.com/office/drawing/2014/main" id="{3B0C6643-0A95-7BC2-3EE9-05D57B558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84" name="Line 64">
                <a:extLst>
                  <a:ext uri="{FF2B5EF4-FFF2-40B4-BE49-F238E27FC236}">
                    <a16:creationId xmlns:a16="http://schemas.microsoft.com/office/drawing/2014/main" id="{EF160006-9880-B1CE-517D-11700357D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85" name="Line 65">
                <a:extLst>
                  <a:ext uri="{FF2B5EF4-FFF2-40B4-BE49-F238E27FC236}">
                    <a16:creationId xmlns:a16="http://schemas.microsoft.com/office/drawing/2014/main" id="{A8429C75-17FC-32FC-FCD3-93604E610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479" name="Group 66">
              <a:extLst>
                <a:ext uri="{FF2B5EF4-FFF2-40B4-BE49-F238E27FC236}">
                  <a16:creationId xmlns:a16="http://schemas.microsoft.com/office/drawing/2014/main" id="{1347C60B-1579-F831-5FA3-5B406539FB1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3480" name="Line 67">
                <a:extLst>
                  <a:ext uri="{FF2B5EF4-FFF2-40B4-BE49-F238E27FC236}">
                    <a16:creationId xmlns:a16="http://schemas.microsoft.com/office/drawing/2014/main" id="{4CD59BC9-23F1-9454-A74C-249640572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81" name="Line 68">
                <a:extLst>
                  <a:ext uri="{FF2B5EF4-FFF2-40B4-BE49-F238E27FC236}">
                    <a16:creationId xmlns:a16="http://schemas.microsoft.com/office/drawing/2014/main" id="{3C29034A-9783-99B3-5DEE-E72EF5625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82" name="Line 69">
                <a:extLst>
                  <a:ext uri="{FF2B5EF4-FFF2-40B4-BE49-F238E27FC236}">
                    <a16:creationId xmlns:a16="http://schemas.microsoft.com/office/drawing/2014/main" id="{101A189E-6327-7D4D-FD3C-6EB30FE7D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3442" name="Text Box 70">
            <a:extLst>
              <a:ext uri="{FF2B5EF4-FFF2-40B4-BE49-F238E27FC236}">
                <a16:creationId xmlns:a16="http://schemas.microsoft.com/office/drawing/2014/main" id="{661BB067-CAB6-3F38-DB6D-A790DDD0E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1998663"/>
            <a:ext cx="10810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public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 Internet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43" name="Freeform 71">
            <a:extLst>
              <a:ext uri="{FF2B5EF4-FFF2-40B4-BE49-F238E27FC236}">
                <a16:creationId xmlns:a16="http://schemas.microsoft.com/office/drawing/2014/main" id="{A7E13444-08ED-AE07-A734-8075E069EADD}"/>
              </a:ext>
            </a:extLst>
          </p:cNvPr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3444" name="Object 2">
            <a:extLst>
              <a:ext uri="{FF2B5EF4-FFF2-40B4-BE49-F238E27FC236}">
                <a16:creationId xmlns:a16="http://schemas.microsoft.com/office/drawing/2014/main" id="{4F5672F3-0E6B-E833-41D1-D635711505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45" name="Object 3">
            <a:extLst>
              <a:ext uri="{FF2B5EF4-FFF2-40B4-BE49-F238E27FC236}">
                <a16:creationId xmlns:a16="http://schemas.microsoft.com/office/drawing/2014/main" id="{B95730BE-FFC7-4707-BE9B-65EEAED9B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46" name="Object 4">
            <a:extLst>
              <a:ext uri="{FF2B5EF4-FFF2-40B4-BE49-F238E27FC236}">
                <a16:creationId xmlns:a16="http://schemas.microsoft.com/office/drawing/2014/main" id="{2AF32DBE-6B69-EE48-0BAB-2196F19E0B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24266667" imgH="20126984" progId="MS_ClipArt_Gallery.2">
                  <p:embed/>
                </p:oleObj>
              </mc:Choice>
              <mc:Fallback>
                <p:oleObj name="Clip" r:id="rId6" imgW="24266667" imgH="20126984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47" name="Object 5">
            <a:extLst>
              <a:ext uri="{FF2B5EF4-FFF2-40B4-BE49-F238E27FC236}">
                <a16:creationId xmlns:a16="http://schemas.microsoft.com/office/drawing/2014/main" id="{9941A5E6-93FD-2801-5BC6-91B4F4DD85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24266667" imgH="20126984" progId="MS_ClipArt_Gallery.2">
                  <p:embed/>
                </p:oleObj>
              </mc:Choice>
              <mc:Fallback>
                <p:oleObj name="Clip" r:id="rId7" imgW="24266667" imgH="20126984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48" name="Line 76">
            <a:extLst>
              <a:ext uri="{FF2B5EF4-FFF2-40B4-BE49-F238E27FC236}">
                <a16:creationId xmlns:a16="http://schemas.microsoft.com/office/drawing/2014/main" id="{173C6E43-4E35-6730-A96E-469AC2F90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2075" y="4592638"/>
            <a:ext cx="1557338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49" name="Line 77">
            <a:extLst>
              <a:ext uri="{FF2B5EF4-FFF2-40B4-BE49-F238E27FC236}">
                <a16:creationId xmlns:a16="http://schemas.microsoft.com/office/drawing/2014/main" id="{E5964A46-A523-E61C-3F4E-EEB16F20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0" name="Line 78">
            <a:extLst>
              <a:ext uri="{FF2B5EF4-FFF2-40B4-BE49-F238E27FC236}">
                <a16:creationId xmlns:a16="http://schemas.microsoft.com/office/drawing/2014/main" id="{D3153618-F915-29E4-2AF7-798308CF6D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1" name="Line 79">
            <a:extLst>
              <a:ext uri="{FF2B5EF4-FFF2-40B4-BE49-F238E27FC236}">
                <a16:creationId xmlns:a16="http://schemas.microsoft.com/office/drawing/2014/main" id="{94E57963-7874-390A-00B7-96F70BA89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2" name="Line 80">
            <a:extLst>
              <a:ext uri="{FF2B5EF4-FFF2-40B4-BE49-F238E27FC236}">
                <a16:creationId xmlns:a16="http://schemas.microsoft.com/office/drawing/2014/main" id="{47F855B2-4F21-30FD-7063-8F58A5441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453" name="Group 81">
            <a:extLst>
              <a:ext uri="{FF2B5EF4-FFF2-40B4-BE49-F238E27FC236}">
                <a16:creationId xmlns:a16="http://schemas.microsoft.com/office/drawing/2014/main" id="{ACA32BF6-466C-74D2-7608-0D28AF4ED57D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103460" name="Oval 82">
              <a:extLst>
                <a:ext uri="{FF2B5EF4-FFF2-40B4-BE49-F238E27FC236}">
                  <a16:creationId xmlns:a16="http://schemas.microsoft.com/office/drawing/2014/main" id="{4E9F4B9F-A765-6A26-6DFC-12987BFF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61" name="Line 83">
              <a:extLst>
                <a:ext uri="{FF2B5EF4-FFF2-40B4-BE49-F238E27FC236}">
                  <a16:creationId xmlns:a16="http://schemas.microsoft.com/office/drawing/2014/main" id="{715F525D-3B74-1214-6ADD-FC0197EC1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2" name="Line 84">
              <a:extLst>
                <a:ext uri="{FF2B5EF4-FFF2-40B4-BE49-F238E27FC236}">
                  <a16:creationId xmlns:a16="http://schemas.microsoft.com/office/drawing/2014/main" id="{AF744267-2D54-BE03-F4A9-BF8D9F42B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3" name="Rectangle 85">
              <a:extLst>
                <a:ext uri="{FF2B5EF4-FFF2-40B4-BE49-F238E27FC236}">
                  <a16:creationId xmlns:a16="http://schemas.microsoft.com/office/drawing/2014/main" id="{F8F30CA5-9259-A359-E355-A596D873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3464" name="Oval 86">
              <a:extLst>
                <a:ext uri="{FF2B5EF4-FFF2-40B4-BE49-F238E27FC236}">
                  <a16:creationId xmlns:a16="http://schemas.microsoft.com/office/drawing/2014/main" id="{40AB349A-94DC-7B80-4D9E-DBE8B3989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3465" name="Group 87">
              <a:extLst>
                <a:ext uri="{FF2B5EF4-FFF2-40B4-BE49-F238E27FC236}">
                  <a16:creationId xmlns:a16="http://schemas.microsoft.com/office/drawing/2014/main" id="{B8F9635F-ABFF-5C2C-522D-8254B76E87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3470" name="Line 88">
                <a:extLst>
                  <a:ext uri="{FF2B5EF4-FFF2-40B4-BE49-F238E27FC236}">
                    <a16:creationId xmlns:a16="http://schemas.microsoft.com/office/drawing/2014/main" id="{DC63DA77-2EC9-A8BA-54A4-DB83993E2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71" name="Line 89">
                <a:extLst>
                  <a:ext uri="{FF2B5EF4-FFF2-40B4-BE49-F238E27FC236}">
                    <a16:creationId xmlns:a16="http://schemas.microsoft.com/office/drawing/2014/main" id="{6048A928-1358-4A65-1856-43E92CB4F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72" name="Line 90">
                <a:extLst>
                  <a:ext uri="{FF2B5EF4-FFF2-40B4-BE49-F238E27FC236}">
                    <a16:creationId xmlns:a16="http://schemas.microsoft.com/office/drawing/2014/main" id="{328A6DBB-2B93-043A-B11A-FEB55B5AD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466" name="Group 91">
              <a:extLst>
                <a:ext uri="{FF2B5EF4-FFF2-40B4-BE49-F238E27FC236}">
                  <a16:creationId xmlns:a16="http://schemas.microsoft.com/office/drawing/2014/main" id="{CB8CD378-2C02-1610-4091-F2C07F884FC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3467" name="Line 92">
                <a:extLst>
                  <a:ext uri="{FF2B5EF4-FFF2-40B4-BE49-F238E27FC236}">
                    <a16:creationId xmlns:a16="http://schemas.microsoft.com/office/drawing/2014/main" id="{0B019720-92F9-AA02-43C8-F3E1D747A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68" name="Line 93">
                <a:extLst>
                  <a:ext uri="{FF2B5EF4-FFF2-40B4-BE49-F238E27FC236}">
                    <a16:creationId xmlns:a16="http://schemas.microsoft.com/office/drawing/2014/main" id="{50432785-4B3B-5016-4649-776C334D3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69" name="Line 94">
                <a:extLst>
                  <a:ext uri="{FF2B5EF4-FFF2-40B4-BE49-F238E27FC236}">
                    <a16:creationId xmlns:a16="http://schemas.microsoft.com/office/drawing/2014/main" id="{EDDD3BE0-DE56-C02D-9F2C-0B039FA2E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3454" name="Line 95">
            <a:extLst>
              <a:ext uri="{FF2B5EF4-FFF2-40B4-BE49-F238E27FC236}">
                <a16:creationId xmlns:a16="http://schemas.microsoft.com/office/drawing/2014/main" id="{0F075FC1-08C6-CA67-6720-5FB705D79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5" name="Line 96">
            <a:extLst>
              <a:ext uri="{FF2B5EF4-FFF2-40B4-BE49-F238E27FC236}">
                <a16:creationId xmlns:a16="http://schemas.microsoft.com/office/drawing/2014/main" id="{981EF0E8-AC27-5F76-BED3-0A24C6262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6" name="Text Box 97">
            <a:extLst>
              <a:ext uri="{FF2B5EF4-FFF2-40B4-BE49-F238E27FC236}">
                <a16:creationId xmlns:a16="http://schemas.microsoft.com/office/drawing/2014/main" id="{FC8D193A-3646-EDEB-C454-3C929E2F6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3946525"/>
            <a:ext cx="1325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network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57" name="Text Box 98">
            <a:extLst>
              <a:ext uri="{FF2B5EF4-FFF2-40B4-BE49-F238E27FC236}">
                <a16:creationId xmlns:a16="http://schemas.microsoft.com/office/drawing/2014/main" id="{BABD6AFB-2F23-EA32-2E87-C0E15B4B0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4294188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10 Mbps LAN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58" name="Text Box 99">
            <a:extLst>
              <a:ext uri="{FF2B5EF4-FFF2-40B4-BE49-F238E27FC236}">
                <a16:creationId xmlns:a16="http://schemas.microsoft.com/office/drawing/2014/main" id="{271126F0-9CE1-01AE-96EC-9A2B8831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322638"/>
            <a:ext cx="11953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1.5 Mbps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access link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59" name="Text Box 100">
            <a:extLst>
              <a:ext uri="{FF2B5EF4-FFF2-40B4-BE49-F238E27FC236}">
                <a16:creationId xmlns:a16="http://schemas.microsoft.com/office/drawing/2014/main" id="{5BA45A6E-896B-E7F7-B860-08AE8901D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370513"/>
            <a:ext cx="1468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cache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5">
            <a:extLst>
              <a:ext uri="{FF2B5EF4-FFF2-40B4-BE49-F238E27FC236}">
                <a16:creationId xmlns:a16="http://schemas.microsoft.com/office/drawing/2014/main" id="{9B2285EF-7229-86FA-2983-3C31D49A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5474" name="Slide Number Placeholder 6">
            <a:extLst>
              <a:ext uri="{FF2B5EF4-FFF2-40B4-BE49-F238E27FC236}">
                <a16:creationId xmlns:a16="http://schemas.microsoft.com/office/drawing/2014/main" id="{B6A11C94-8FF7-66D7-5D1B-21C97924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FD470F-FD67-4596-B7BE-D2A300A88EA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5475" name="Line 2">
            <a:extLst>
              <a:ext uri="{FF2B5EF4-FFF2-40B4-BE49-F238E27FC236}">
                <a16:creationId xmlns:a16="http://schemas.microsoft.com/office/drawing/2014/main" id="{C4B4AF34-9A4D-A5A3-BBF9-6526AECA1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54CFD8AA-27C6-9FAE-1E24-464E45FD8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Caching example (cont)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5477" name="Rectangle 4">
            <a:extLst>
              <a:ext uri="{FF2B5EF4-FFF2-40B4-BE49-F238E27FC236}">
                <a16:creationId xmlns:a16="http://schemas.microsoft.com/office/drawing/2014/main" id="{0D606BDA-C39F-120F-CDA7-54A6CB0AE5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79538"/>
            <a:ext cx="4164013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Possible solution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increase bandwidth of access link to, say, 10 Mbps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Consequences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utilization on LAN = 15%</a:t>
            </a:r>
          </a:p>
          <a:p>
            <a:r>
              <a:rPr lang="en-US" altLang="en-US" sz="1800">
                <a:ea typeface="ＭＳ Ｐゴシック" panose="020B0600070205080204" pitchFamily="34" charset="-128"/>
              </a:rPr>
              <a:t>utilization on access link = 15%</a:t>
            </a:r>
          </a:p>
          <a:p>
            <a:r>
              <a:rPr lang="en-US" altLang="en-US" sz="1800">
                <a:ea typeface="ＭＳ Ｐゴシック" panose="020B0600070205080204" pitchFamily="34" charset="-128"/>
              </a:rPr>
              <a:t>Total delay   = Internet delay + access delay + LAN delay</a:t>
            </a:r>
          </a:p>
          <a:p>
            <a:pPr>
              <a:buFont typeface="ZapfDingbats" pitchFamily="8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  =  2 sec + msecs + msecs</a:t>
            </a:r>
          </a:p>
          <a:p>
            <a:r>
              <a:rPr lang="en-US" altLang="en-US" sz="1800">
                <a:ea typeface="ＭＳ Ｐゴシック" panose="020B0600070205080204" pitchFamily="34" charset="-128"/>
              </a:rPr>
              <a:t>often a costly upgrade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grpSp>
        <p:nvGrpSpPr>
          <p:cNvPr id="105478" name="Group 5">
            <a:extLst>
              <a:ext uri="{FF2B5EF4-FFF2-40B4-BE49-F238E27FC236}">
                <a16:creationId xmlns:a16="http://schemas.microsoft.com/office/drawing/2014/main" id="{D331CF09-F2EA-E140-F183-84EDC933491C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105566" name="AutoShape 6">
              <a:extLst>
                <a:ext uri="{FF2B5EF4-FFF2-40B4-BE49-F238E27FC236}">
                  <a16:creationId xmlns:a16="http://schemas.microsoft.com/office/drawing/2014/main" id="{4C539148-F25A-F83D-2D84-C7BB4EE01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7" name="Rectangle 7">
              <a:extLst>
                <a:ext uri="{FF2B5EF4-FFF2-40B4-BE49-F238E27FC236}">
                  <a16:creationId xmlns:a16="http://schemas.microsoft.com/office/drawing/2014/main" id="{29E5A7EB-F53F-2293-ADE4-8BE7C7854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8" name="Rectangle 8">
              <a:extLst>
                <a:ext uri="{FF2B5EF4-FFF2-40B4-BE49-F238E27FC236}">
                  <a16:creationId xmlns:a16="http://schemas.microsoft.com/office/drawing/2014/main" id="{9A1A426D-9DAF-1CFA-6026-6CCC9B71D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9" name="AutoShape 9">
              <a:extLst>
                <a:ext uri="{FF2B5EF4-FFF2-40B4-BE49-F238E27FC236}">
                  <a16:creationId xmlns:a16="http://schemas.microsoft.com/office/drawing/2014/main" id="{8CE3BC06-9E28-259D-F0C7-3ABD83A93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70" name="Line 10">
              <a:extLst>
                <a:ext uri="{FF2B5EF4-FFF2-40B4-BE49-F238E27FC236}">
                  <a16:creationId xmlns:a16="http://schemas.microsoft.com/office/drawing/2014/main" id="{5947E5F7-A7A3-45FF-B9F2-33BAA6253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1" name="Line 11">
              <a:extLst>
                <a:ext uri="{FF2B5EF4-FFF2-40B4-BE49-F238E27FC236}">
                  <a16:creationId xmlns:a16="http://schemas.microsoft.com/office/drawing/2014/main" id="{50B5CB60-B53C-AFF1-6FD0-AB0CAEF56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72" name="Rectangle 12">
              <a:extLst>
                <a:ext uri="{FF2B5EF4-FFF2-40B4-BE49-F238E27FC236}">
                  <a16:creationId xmlns:a16="http://schemas.microsoft.com/office/drawing/2014/main" id="{6BF4489A-C632-B1D4-2793-76DF08D36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73" name="Rectangle 13">
              <a:extLst>
                <a:ext uri="{FF2B5EF4-FFF2-40B4-BE49-F238E27FC236}">
                  <a16:creationId xmlns:a16="http://schemas.microsoft.com/office/drawing/2014/main" id="{04AC7EB6-7329-717D-E7FF-DE0A9E321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79" name="Group 14">
            <a:extLst>
              <a:ext uri="{FF2B5EF4-FFF2-40B4-BE49-F238E27FC236}">
                <a16:creationId xmlns:a16="http://schemas.microsoft.com/office/drawing/2014/main" id="{5C5BC2C1-D900-D640-8788-F7763975CB43}"/>
              </a:ext>
            </a:extLst>
          </p:cNvPr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105558" name="AutoShape 15">
              <a:extLst>
                <a:ext uri="{FF2B5EF4-FFF2-40B4-BE49-F238E27FC236}">
                  <a16:creationId xmlns:a16="http://schemas.microsoft.com/office/drawing/2014/main" id="{ED6371F1-2A63-038A-CEF1-4B9FCBA92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9" name="Rectangle 16">
              <a:extLst>
                <a:ext uri="{FF2B5EF4-FFF2-40B4-BE49-F238E27FC236}">
                  <a16:creationId xmlns:a16="http://schemas.microsoft.com/office/drawing/2014/main" id="{24B6E194-6B03-5689-544B-2469AD95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0" name="Rectangle 17">
              <a:extLst>
                <a:ext uri="{FF2B5EF4-FFF2-40B4-BE49-F238E27FC236}">
                  <a16:creationId xmlns:a16="http://schemas.microsoft.com/office/drawing/2014/main" id="{807393D6-D3F0-52BA-0560-C1B9164C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1" name="AutoShape 18">
              <a:extLst>
                <a:ext uri="{FF2B5EF4-FFF2-40B4-BE49-F238E27FC236}">
                  <a16:creationId xmlns:a16="http://schemas.microsoft.com/office/drawing/2014/main" id="{1ECD6CF9-48DA-0600-BD06-E148CDB43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2" name="Line 19">
              <a:extLst>
                <a:ext uri="{FF2B5EF4-FFF2-40B4-BE49-F238E27FC236}">
                  <a16:creationId xmlns:a16="http://schemas.microsoft.com/office/drawing/2014/main" id="{9A1EBFFF-1400-D4F5-1CE3-4D6E51B2A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63" name="Line 20">
              <a:extLst>
                <a:ext uri="{FF2B5EF4-FFF2-40B4-BE49-F238E27FC236}">
                  <a16:creationId xmlns:a16="http://schemas.microsoft.com/office/drawing/2014/main" id="{7401E56F-7304-21C7-9F14-CFEF87C66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64" name="Rectangle 21">
              <a:extLst>
                <a:ext uri="{FF2B5EF4-FFF2-40B4-BE49-F238E27FC236}">
                  <a16:creationId xmlns:a16="http://schemas.microsoft.com/office/drawing/2014/main" id="{0E65F109-1612-772A-29BC-C2DA4FE5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65" name="Rectangle 22">
              <a:extLst>
                <a:ext uri="{FF2B5EF4-FFF2-40B4-BE49-F238E27FC236}">
                  <a16:creationId xmlns:a16="http://schemas.microsoft.com/office/drawing/2014/main" id="{892E7C34-97DE-8F11-2850-5AD422762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0" name="Group 23">
            <a:extLst>
              <a:ext uri="{FF2B5EF4-FFF2-40B4-BE49-F238E27FC236}">
                <a16:creationId xmlns:a16="http://schemas.microsoft.com/office/drawing/2014/main" id="{E75ACB13-2454-D64D-1E58-0C110AE9EDAE}"/>
              </a:ext>
            </a:extLst>
          </p:cNvPr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105550" name="AutoShape 24">
              <a:extLst>
                <a:ext uri="{FF2B5EF4-FFF2-40B4-BE49-F238E27FC236}">
                  <a16:creationId xmlns:a16="http://schemas.microsoft.com/office/drawing/2014/main" id="{1E575E48-1D67-4DE7-92C3-B21439A7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1" name="Rectangle 25">
              <a:extLst>
                <a:ext uri="{FF2B5EF4-FFF2-40B4-BE49-F238E27FC236}">
                  <a16:creationId xmlns:a16="http://schemas.microsoft.com/office/drawing/2014/main" id="{600C9483-44B7-2E8C-4306-6BD868B58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2" name="Rectangle 26">
              <a:extLst>
                <a:ext uri="{FF2B5EF4-FFF2-40B4-BE49-F238E27FC236}">
                  <a16:creationId xmlns:a16="http://schemas.microsoft.com/office/drawing/2014/main" id="{EAEBBCC5-B4D5-A24E-4DCE-1E3B6C98B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3" name="AutoShape 27">
              <a:extLst>
                <a:ext uri="{FF2B5EF4-FFF2-40B4-BE49-F238E27FC236}">
                  <a16:creationId xmlns:a16="http://schemas.microsoft.com/office/drawing/2014/main" id="{A7961745-EB3A-29E3-E116-824DF3ACF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4" name="Line 28">
              <a:extLst>
                <a:ext uri="{FF2B5EF4-FFF2-40B4-BE49-F238E27FC236}">
                  <a16:creationId xmlns:a16="http://schemas.microsoft.com/office/drawing/2014/main" id="{278B0F2C-95AF-873A-417B-02842DC04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55" name="Line 29">
              <a:extLst>
                <a:ext uri="{FF2B5EF4-FFF2-40B4-BE49-F238E27FC236}">
                  <a16:creationId xmlns:a16="http://schemas.microsoft.com/office/drawing/2014/main" id="{4F1FA21D-DA27-FB2E-56DC-8C57810ECE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56" name="Rectangle 30">
              <a:extLst>
                <a:ext uri="{FF2B5EF4-FFF2-40B4-BE49-F238E27FC236}">
                  <a16:creationId xmlns:a16="http://schemas.microsoft.com/office/drawing/2014/main" id="{7BDF4F7F-6F31-B161-EC2C-68F94CF2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57" name="Rectangle 31">
              <a:extLst>
                <a:ext uri="{FF2B5EF4-FFF2-40B4-BE49-F238E27FC236}">
                  <a16:creationId xmlns:a16="http://schemas.microsoft.com/office/drawing/2014/main" id="{175C9C2B-6AEB-AFFC-12F3-5E8FBC74A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1" name="Group 32">
            <a:extLst>
              <a:ext uri="{FF2B5EF4-FFF2-40B4-BE49-F238E27FC236}">
                <a16:creationId xmlns:a16="http://schemas.microsoft.com/office/drawing/2014/main" id="{F28A86A1-14F3-F735-DAC6-FF08FCD42B89}"/>
              </a:ext>
            </a:extLst>
          </p:cNvPr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105542" name="AutoShape 33">
              <a:extLst>
                <a:ext uri="{FF2B5EF4-FFF2-40B4-BE49-F238E27FC236}">
                  <a16:creationId xmlns:a16="http://schemas.microsoft.com/office/drawing/2014/main" id="{70276B79-F586-F71C-A0AA-22F2A0E0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3" name="Rectangle 34">
              <a:extLst>
                <a:ext uri="{FF2B5EF4-FFF2-40B4-BE49-F238E27FC236}">
                  <a16:creationId xmlns:a16="http://schemas.microsoft.com/office/drawing/2014/main" id="{86390E26-3FCD-D254-4A79-54C77915F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4" name="Rectangle 35">
              <a:extLst>
                <a:ext uri="{FF2B5EF4-FFF2-40B4-BE49-F238E27FC236}">
                  <a16:creationId xmlns:a16="http://schemas.microsoft.com/office/drawing/2014/main" id="{841059C0-7EE4-C6D5-BC97-8F355AC4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5" name="AutoShape 36">
              <a:extLst>
                <a:ext uri="{FF2B5EF4-FFF2-40B4-BE49-F238E27FC236}">
                  <a16:creationId xmlns:a16="http://schemas.microsoft.com/office/drawing/2014/main" id="{16E21581-D847-D817-0577-242E1C89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6" name="Line 37">
              <a:extLst>
                <a:ext uri="{FF2B5EF4-FFF2-40B4-BE49-F238E27FC236}">
                  <a16:creationId xmlns:a16="http://schemas.microsoft.com/office/drawing/2014/main" id="{B1EBDD31-69E3-68F4-97C1-05F49CEF7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47" name="Line 38">
              <a:extLst>
                <a:ext uri="{FF2B5EF4-FFF2-40B4-BE49-F238E27FC236}">
                  <a16:creationId xmlns:a16="http://schemas.microsoft.com/office/drawing/2014/main" id="{A7092004-C40B-1071-254D-59CF1500B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48" name="Rectangle 39">
              <a:extLst>
                <a:ext uri="{FF2B5EF4-FFF2-40B4-BE49-F238E27FC236}">
                  <a16:creationId xmlns:a16="http://schemas.microsoft.com/office/drawing/2014/main" id="{7532651E-75A7-9C54-4662-DE6816D4D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9" name="Rectangle 40">
              <a:extLst>
                <a:ext uri="{FF2B5EF4-FFF2-40B4-BE49-F238E27FC236}">
                  <a16:creationId xmlns:a16="http://schemas.microsoft.com/office/drawing/2014/main" id="{FB477B70-5FB3-A703-05EA-4562F7BF8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5482" name="Group 41">
            <a:extLst>
              <a:ext uri="{FF2B5EF4-FFF2-40B4-BE49-F238E27FC236}">
                <a16:creationId xmlns:a16="http://schemas.microsoft.com/office/drawing/2014/main" id="{CB501FE7-92EE-8BF7-E2A3-C42806132903}"/>
              </a:ext>
            </a:extLst>
          </p:cNvPr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105534" name="AutoShape 42">
              <a:extLst>
                <a:ext uri="{FF2B5EF4-FFF2-40B4-BE49-F238E27FC236}">
                  <a16:creationId xmlns:a16="http://schemas.microsoft.com/office/drawing/2014/main" id="{E88B3B9D-C86F-BA5C-DD15-467791FC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35" name="Rectangle 43">
              <a:extLst>
                <a:ext uri="{FF2B5EF4-FFF2-40B4-BE49-F238E27FC236}">
                  <a16:creationId xmlns:a16="http://schemas.microsoft.com/office/drawing/2014/main" id="{D3C0141C-85FC-E57D-6552-0462DD9D0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36" name="Rectangle 44">
              <a:extLst>
                <a:ext uri="{FF2B5EF4-FFF2-40B4-BE49-F238E27FC236}">
                  <a16:creationId xmlns:a16="http://schemas.microsoft.com/office/drawing/2014/main" id="{76C182A5-D48A-46C2-AE9C-2414E3200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37" name="AutoShape 45">
              <a:extLst>
                <a:ext uri="{FF2B5EF4-FFF2-40B4-BE49-F238E27FC236}">
                  <a16:creationId xmlns:a16="http://schemas.microsoft.com/office/drawing/2014/main" id="{C2A3B972-6558-C5C0-E686-157B0CD83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38" name="Line 46">
              <a:extLst>
                <a:ext uri="{FF2B5EF4-FFF2-40B4-BE49-F238E27FC236}">
                  <a16:creationId xmlns:a16="http://schemas.microsoft.com/office/drawing/2014/main" id="{2E7097E0-5D26-56E2-565C-89A3B41C9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39" name="Line 47">
              <a:extLst>
                <a:ext uri="{FF2B5EF4-FFF2-40B4-BE49-F238E27FC236}">
                  <a16:creationId xmlns:a16="http://schemas.microsoft.com/office/drawing/2014/main" id="{9E23EEDC-6EE7-61A4-7A9E-F134763EAB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40" name="Rectangle 48">
              <a:extLst>
                <a:ext uri="{FF2B5EF4-FFF2-40B4-BE49-F238E27FC236}">
                  <a16:creationId xmlns:a16="http://schemas.microsoft.com/office/drawing/2014/main" id="{168A6804-1F8B-29F0-2D8E-FE6E03570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41" name="Rectangle 49">
              <a:extLst>
                <a:ext uri="{FF2B5EF4-FFF2-40B4-BE49-F238E27FC236}">
                  <a16:creationId xmlns:a16="http://schemas.microsoft.com/office/drawing/2014/main" id="{E8540F8C-0724-A8F1-6CA3-4C6DB829B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5483" name="Text Box 50">
            <a:extLst>
              <a:ext uri="{FF2B5EF4-FFF2-40B4-BE49-F238E27FC236}">
                <a16:creationId xmlns:a16="http://schemas.microsoft.com/office/drawing/2014/main" id="{2AB6970C-61B2-C63D-0936-9EF06DD35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8" y="1208088"/>
            <a:ext cx="1077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origin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84" name="Line 51">
            <a:extLst>
              <a:ext uri="{FF2B5EF4-FFF2-40B4-BE49-F238E27FC236}">
                <a16:creationId xmlns:a16="http://schemas.microsoft.com/office/drawing/2014/main" id="{CC1DEC62-5618-34CD-90CE-57863D5D7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5" name="Line 52">
            <a:extLst>
              <a:ext uri="{FF2B5EF4-FFF2-40B4-BE49-F238E27FC236}">
                <a16:creationId xmlns:a16="http://schemas.microsoft.com/office/drawing/2014/main" id="{F3196754-5B98-1C74-8449-AE9EC867A9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6" name="Line 53">
            <a:extLst>
              <a:ext uri="{FF2B5EF4-FFF2-40B4-BE49-F238E27FC236}">
                <a16:creationId xmlns:a16="http://schemas.microsoft.com/office/drawing/2014/main" id="{69E38BA6-118D-0AE0-AE8A-F9CD1AFA50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7" name="Line 54">
            <a:extLst>
              <a:ext uri="{FF2B5EF4-FFF2-40B4-BE49-F238E27FC236}">
                <a16:creationId xmlns:a16="http://schemas.microsoft.com/office/drawing/2014/main" id="{91E7F36F-5264-4A8C-39F8-FB7A1534A5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8" name="Freeform 55">
            <a:extLst>
              <a:ext uri="{FF2B5EF4-FFF2-40B4-BE49-F238E27FC236}">
                <a16:creationId xmlns:a16="http://schemas.microsoft.com/office/drawing/2014/main" id="{DFAF826E-14B8-89BE-2557-72F0193B7E43}"/>
              </a:ext>
            </a:extLst>
          </p:cNvPr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9" name="Group 56">
            <a:extLst>
              <a:ext uri="{FF2B5EF4-FFF2-40B4-BE49-F238E27FC236}">
                <a16:creationId xmlns:a16="http://schemas.microsoft.com/office/drawing/2014/main" id="{9E3BC59F-5ED3-2794-F80F-306635C6CFD3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105521" name="Oval 57">
              <a:extLst>
                <a:ext uri="{FF2B5EF4-FFF2-40B4-BE49-F238E27FC236}">
                  <a16:creationId xmlns:a16="http://schemas.microsoft.com/office/drawing/2014/main" id="{6816598C-69DF-EE8F-C962-07FBF6669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22" name="Line 58">
              <a:extLst>
                <a:ext uri="{FF2B5EF4-FFF2-40B4-BE49-F238E27FC236}">
                  <a16:creationId xmlns:a16="http://schemas.microsoft.com/office/drawing/2014/main" id="{3B6CF382-DE27-2ADA-EC08-A21FD7CD5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3" name="Line 59">
              <a:extLst>
                <a:ext uri="{FF2B5EF4-FFF2-40B4-BE49-F238E27FC236}">
                  <a16:creationId xmlns:a16="http://schemas.microsoft.com/office/drawing/2014/main" id="{FE990190-FF8F-3473-30C8-7502D6BC5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24" name="Rectangle 60">
              <a:extLst>
                <a:ext uri="{FF2B5EF4-FFF2-40B4-BE49-F238E27FC236}">
                  <a16:creationId xmlns:a16="http://schemas.microsoft.com/office/drawing/2014/main" id="{56BE96E5-0B35-109D-FBA0-FB5C0EF93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25" name="Oval 61">
              <a:extLst>
                <a:ext uri="{FF2B5EF4-FFF2-40B4-BE49-F238E27FC236}">
                  <a16:creationId xmlns:a16="http://schemas.microsoft.com/office/drawing/2014/main" id="{565A7941-A14D-6A86-3A10-EEE9DEC35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5526" name="Group 62">
              <a:extLst>
                <a:ext uri="{FF2B5EF4-FFF2-40B4-BE49-F238E27FC236}">
                  <a16:creationId xmlns:a16="http://schemas.microsoft.com/office/drawing/2014/main" id="{EE3B7C6C-4100-6106-B078-F8A8972A27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5531" name="Line 63">
                <a:extLst>
                  <a:ext uri="{FF2B5EF4-FFF2-40B4-BE49-F238E27FC236}">
                    <a16:creationId xmlns:a16="http://schemas.microsoft.com/office/drawing/2014/main" id="{28CD4554-E5F5-EB55-B75B-8036E2F32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32" name="Line 64">
                <a:extLst>
                  <a:ext uri="{FF2B5EF4-FFF2-40B4-BE49-F238E27FC236}">
                    <a16:creationId xmlns:a16="http://schemas.microsoft.com/office/drawing/2014/main" id="{1C1B997E-2A70-F9CE-CAEF-38ED308FD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33" name="Line 65">
                <a:extLst>
                  <a:ext uri="{FF2B5EF4-FFF2-40B4-BE49-F238E27FC236}">
                    <a16:creationId xmlns:a16="http://schemas.microsoft.com/office/drawing/2014/main" id="{A107B1D6-8F95-27F5-6552-DCCF24576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5527" name="Group 66">
              <a:extLst>
                <a:ext uri="{FF2B5EF4-FFF2-40B4-BE49-F238E27FC236}">
                  <a16:creationId xmlns:a16="http://schemas.microsoft.com/office/drawing/2014/main" id="{1D055C3E-BFC7-F509-9CD1-45A69D739DD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5528" name="Line 67">
                <a:extLst>
                  <a:ext uri="{FF2B5EF4-FFF2-40B4-BE49-F238E27FC236}">
                    <a16:creationId xmlns:a16="http://schemas.microsoft.com/office/drawing/2014/main" id="{714C0B23-B81B-82B5-572A-3DB050C2F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29" name="Line 68">
                <a:extLst>
                  <a:ext uri="{FF2B5EF4-FFF2-40B4-BE49-F238E27FC236}">
                    <a16:creationId xmlns:a16="http://schemas.microsoft.com/office/drawing/2014/main" id="{DF04E930-2CB5-26DD-792A-6573E35F1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30" name="Line 69">
                <a:extLst>
                  <a:ext uri="{FF2B5EF4-FFF2-40B4-BE49-F238E27FC236}">
                    <a16:creationId xmlns:a16="http://schemas.microsoft.com/office/drawing/2014/main" id="{EE8B15CD-5431-40DF-B76A-8ED65B7BD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490" name="Text Box 70">
            <a:extLst>
              <a:ext uri="{FF2B5EF4-FFF2-40B4-BE49-F238E27FC236}">
                <a16:creationId xmlns:a16="http://schemas.microsoft.com/office/drawing/2014/main" id="{5CA66E2B-F276-6600-D6B8-96F7254F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1998663"/>
            <a:ext cx="10810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public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 Internet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91" name="Freeform 71">
            <a:extLst>
              <a:ext uri="{FF2B5EF4-FFF2-40B4-BE49-F238E27FC236}">
                <a16:creationId xmlns:a16="http://schemas.microsoft.com/office/drawing/2014/main" id="{F80F0A95-3F90-8CE1-6488-15E9D67F19D5}"/>
              </a:ext>
            </a:extLst>
          </p:cNvPr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5492" name="Object 2">
            <a:extLst>
              <a:ext uri="{FF2B5EF4-FFF2-40B4-BE49-F238E27FC236}">
                <a16:creationId xmlns:a16="http://schemas.microsoft.com/office/drawing/2014/main" id="{5BA312E4-0D6D-BEDD-58AB-E0D6D941ED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3" name="Object 3">
            <a:extLst>
              <a:ext uri="{FF2B5EF4-FFF2-40B4-BE49-F238E27FC236}">
                <a16:creationId xmlns:a16="http://schemas.microsoft.com/office/drawing/2014/main" id="{2990FA12-7656-7FAC-8594-CFDC128CA0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4" name="Object 4">
            <a:extLst>
              <a:ext uri="{FF2B5EF4-FFF2-40B4-BE49-F238E27FC236}">
                <a16:creationId xmlns:a16="http://schemas.microsoft.com/office/drawing/2014/main" id="{2303D370-5B68-8CA5-9C90-9C31100A41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24266667" imgH="20126984" progId="MS_ClipArt_Gallery.2">
                  <p:embed/>
                </p:oleObj>
              </mc:Choice>
              <mc:Fallback>
                <p:oleObj name="Clip" r:id="rId6" imgW="24266667" imgH="20126984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95" name="Object 5">
            <a:extLst>
              <a:ext uri="{FF2B5EF4-FFF2-40B4-BE49-F238E27FC236}">
                <a16:creationId xmlns:a16="http://schemas.microsoft.com/office/drawing/2014/main" id="{20CCD568-C71C-AB64-240A-5B87C793E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24266667" imgH="20126984" progId="MS_ClipArt_Gallery.2">
                  <p:embed/>
                </p:oleObj>
              </mc:Choice>
              <mc:Fallback>
                <p:oleObj name="Clip" r:id="rId7" imgW="24266667" imgH="20126984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96" name="Line 76">
            <a:extLst>
              <a:ext uri="{FF2B5EF4-FFF2-40B4-BE49-F238E27FC236}">
                <a16:creationId xmlns:a16="http://schemas.microsoft.com/office/drawing/2014/main" id="{3F949071-1320-7B36-07C0-0442699384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2075" y="4592638"/>
            <a:ext cx="1557338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Line 77">
            <a:extLst>
              <a:ext uri="{FF2B5EF4-FFF2-40B4-BE49-F238E27FC236}">
                <a16:creationId xmlns:a16="http://schemas.microsoft.com/office/drawing/2014/main" id="{39AE68D1-5140-4F26-DF4C-BCDA1B993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78">
            <a:extLst>
              <a:ext uri="{FF2B5EF4-FFF2-40B4-BE49-F238E27FC236}">
                <a16:creationId xmlns:a16="http://schemas.microsoft.com/office/drawing/2014/main" id="{71117831-4E7A-E902-AC04-4F0693409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79">
            <a:extLst>
              <a:ext uri="{FF2B5EF4-FFF2-40B4-BE49-F238E27FC236}">
                <a16:creationId xmlns:a16="http://schemas.microsoft.com/office/drawing/2014/main" id="{0536068B-CD5E-44DA-65B7-75DE7615A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80">
            <a:extLst>
              <a:ext uri="{FF2B5EF4-FFF2-40B4-BE49-F238E27FC236}">
                <a16:creationId xmlns:a16="http://schemas.microsoft.com/office/drawing/2014/main" id="{896BB2F9-EE3A-013C-DE9F-E7AD0CC43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501" name="Group 81">
            <a:extLst>
              <a:ext uri="{FF2B5EF4-FFF2-40B4-BE49-F238E27FC236}">
                <a16:creationId xmlns:a16="http://schemas.microsoft.com/office/drawing/2014/main" id="{813DE97B-AF87-C981-9738-D90E02B2DD74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105508" name="Oval 82">
              <a:extLst>
                <a:ext uri="{FF2B5EF4-FFF2-40B4-BE49-F238E27FC236}">
                  <a16:creationId xmlns:a16="http://schemas.microsoft.com/office/drawing/2014/main" id="{60B7FB8D-7124-243E-2A84-AD9595C18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509" name="Line 83">
              <a:extLst>
                <a:ext uri="{FF2B5EF4-FFF2-40B4-BE49-F238E27FC236}">
                  <a16:creationId xmlns:a16="http://schemas.microsoft.com/office/drawing/2014/main" id="{8CB80302-8E80-F08C-803B-FD6BC98C4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Line 84">
              <a:extLst>
                <a:ext uri="{FF2B5EF4-FFF2-40B4-BE49-F238E27FC236}">
                  <a16:creationId xmlns:a16="http://schemas.microsoft.com/office/drawing/2014/main" id="{22FDAD5C-BE0E-C792-3152-D887A2EE2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1" name="Rectangle 85">
              <a:extLst>
                <a:ext uri="{FF2B5EF4-FFF2-40B4-BE49-F238E27FC236}">
                  <a16:creationId xmlns:a16="http://schemas.microsoft.com/office/drawing/2014/main" id="{673F76ED-900D-3065-2AB2-82A249B22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5512" name="Oval 86">
              <a:extLst>
                <a:ext uri="{FF2B5EF4-FFF2-40B4-BE49-F238E27FC236}">
                  <a16:creationId xmlns:a16="http://schemas.microsoft.com/office/drawing/2014/main" id="{BF025748-14EC-0EBA-32C5-F7EFB4522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5513" name="Group 87">
              <a:extLst>
                <a:ext uri="{FF2B5EF4-FFF2-40B4-BE49-F238E27FC236}">
                  <a16:creationId xmlns:a16="http://schemas.microsoft.com/office/drawing/2014/main" id="{3F1446C4-434E-7E9F-694B-B2D30C8E7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5518" name="Line 88">
                <a:extLst>
                  <a:ext uri="{FF2B5EF4-FFF2-40B4-BE49-F238E27FC236}">
                    <a16:creationId xmlns:a16="http://schemas.microsoft.com/office/drawing/2014/main" id="{0BB11444-0C82-85BA-E1AA-83EE85344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19" name="Line 89">
                <a:extLst>
                  <a:ext uri="{FF2B5EF4-FFF2-40B4-BE49-F238E27FC236}">
                    <a16:creationId xmlns:a16="http://schemas.microsoft.com/office/drawing/2014/main" id="{D3C025F4-F5A6-B714-7BA8-11A26A972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20" name="Line 90">
                <a:extLst>
                  <a:ext uri="{FF2B5EF4-FFF2-40B4-BE49-F238E27FC236}">
                    <a16:creationId xmlns:a16="http://schemas.microsoft.com/office/drawing/2014/main" id="{DEB19B47-E76C-EC1C-EF11-C347561BF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5514" name="Group 91">
              <a:extLst>
                <a:ext uri="{FF2B5EF4-FFF2-40B4-BE49-F238E27FC236}">
                  <a16:creationId xmlns:a16="http://schemas.microsoft.com/office/drawing/2014/main" id="{40D3440B-070D-D0BC-0514-0332A4CFBAD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5515" name="Line 92">
                <a:extLst>
                  <a:ext uri="{FF2B5EF4-FFF2-40B4-BE49-F238E27FC236}">
                    <a16:creationId xmlns:a16="http://schemas.microsoft.com/office/drawing/2014/main" id="{9014C992-DE07-9F8E-C933-7F5D6212D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16" name="Line 93">
                <a:extLst>
                  <a:ext uri="{FF2B5EF4-FFF2-40B4-BE49-F238E27FC236}">
                    <a16:creationId xmlns:a16="http://schemas.microsoft.com/office/drawing/2014/main" id="{5158F001-8B2B-93C2-5D41-DCE330455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17" name="Line 94">
                <a:extLst>
                  <a:ext uri="{FF2B5EF4-FFF2-40B4-BE49-F238E27FC236}">
                    <a16:creationId xmlns:a16="http://schemas.microsoft.com/office/drawing/2014/main" id="{93FE0222-81D8-A7ED-FA0A-F66806934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502" name="Line 95">
            <a:extLst>
              <a:ext uri="{FF2B5EF4-FFF2-40B4-BE49-F238E27FC236}">
                <a16:creationId xmlns:a16="http://schemas.microsoft.com/office/drawing/2014/main" id="{3CCD9921-44FF-D13C-619D-369F25374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Line 96">
            <a:extLst>
              <a:ext uri="{FF2B5EF4-FFF2-40B4-BE49-F238E27FC236}">
                <a16:creationId xmlns:a16="http://schemas.microsoft.com/office/drawing/2014/main" id="{513A1FF4-2182-B508-EDFC-58B1042B7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4" name="Text Box 97">
            <a:extLst>
              <a:ext uri="{FF2B5EF4-FFF2-40B4-BE49-F238E27FC236}">
                <a16:creationId xmlns:a16="http://schemas.microsoft.com/office/drawing/2014/main" id="{F28863A4-4199-EFC0-484C-EF898243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3946525"/>
            <a:ext cx="1325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network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505" name="Text Box 98">
            <a:extLst>
              <a:ext uri="{FF2B5EF4-FFF2-40B4-BE49-F238E27FC236}">
                <a16:creationId xmlns:a16="http://schemas.microsoft.com/office/drawing/2014/main" id="{B4F89AE2-8773-057F-A6C3-3E6B08EFD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4294188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10 Mbps LAN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506" name="Text Box 99">
            <a:extLst>
              <a:ext uri="{FF2B5EF4-FFF2-40B4-BE49-F238E27FC236}">
                <a16:creationId xmlns:a16="http://schemas.microsoft.com/office/drawing/2014/main" id="{D9929B26-500A-859B-9AB8-2197C2D1F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322638"/>
            <a:ext cx="11953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10 Mbps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access link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507" name="Text Box 100">
            <a:extLst>
              <a:ext uri="{FF2B5EF4-FFF2-40B4-BE49-F238E27FC236}">
                <a16:creationId xmlns:a16="http://schemas.microsoft.com/office/drawing/2014/main" id="{46088248-A8E6-47D8-2C69-5D0A4D5D5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370513"/>
            <a:ext cx="1468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cache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5">
            <a:extLst>
              <a:ext uri="{FF2B5EF4-FFF2-40B4-BE49-F238E27FC236}">
                <a16:creationId xmlns:a16="http://schemas.microsoft.com/office/drawing/2014/main" id="{AB9A7403-9FCF-5D34-B723-63C297F28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7522" name="Slide Number Placeholder 6">
            <a:extLst>
              <a:ext uri="{FF2B5EF4-FFF2-40B4-BE49-F238E27FC236}">
                <a16:creationId xmlns:a16="http://schemas.microsoft.com/office/drawing/2014/main" id="{512C34AF-0CFD-9AF5-A212-BCC59E0D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42C4A6-112F-4E7C-A5C7-CD0AB052132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7523" name="Line 2">
            <a:extLst>
              <a:ext uri="{FF2B5EF4-FFF2-40B4-BE49-F238E27FC236}">
                <a16:creationId xmlns:a16="http://schemas.microsoft.com/office/drawing/2014/main" id="{A663FA30-DA23-A6F0-48C8-E7F5D2BD1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DF37F1-0A4C-34D3-976B-EA9870E5C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Caching example (cont)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7525" name="Rectangle 4">
            <a:extLst>
              <a:ext uri="{FF2B5EF4-FFF2-40B4-BE49-F238E27FC236}">
                <a16:creationId xmlns:a16="http://schemas.microsoft.com/office/drawing/2014/main" id="{CC6FA6C4-73E8-A873-ACA3-A93834C43FA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56050" cy="4648200"/>
          </a:xfrm>
        </p:spPr>
        <p:txBody>
          <a:bodyPr/>
          <a:lstStyle/>
          <a:p>
            <a:pPr>
              <a:lnSpc>
                <a:spcPct val="8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Install cache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suppose hit rate is .4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Consequence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40% requests will be satisfied almost immediately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60% requests satisfied by origin server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utilization of access link reduced to 60%, resulting in negligible  delays (say 10 msec)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total avg delay   = Internet delay + access delay + LAN delay   =  .6*(2.01) secs  + .4*milliseconds &lt; 1.4 secs</a:t>
            </a:r>
          </a:p>
          <a:p>
            <a:pPr>
              <a:lnSpc>
                <a:spcPct val="8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107526" name="Group 5">
            <a:extLst>
              <a:ext uri="{FF2B5EF4-FFF2-40B4-BE49-F238E27FC236}">
                <a16:creationId xmlns:a16="http://schemas.microsoft.com/office/drawing/2014/main" id="{F3D3B571-64BA-8A12-DD01-46CE3C415711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107626" name="AutoShape 6">
              <a:extLst>
                <a:ext uri="{FF2B5EF4-FFF2-40B4-BE49-F238E27FC236}">
                  <a16:creationId xmlns:a16="http://schemas.microsoft.com/office/drawing/2014/main" id="{5ACF4341-8369-DBB1-E9F6-0E26D37F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7" name="Rectangle 7">
              <a:extLst>
                <a:ext uri="{FF2B5EF4-FFF2-40B4-BE49-F238E27FC236}">
                  <a16:creationId xmlns:a16="http://schemas.microsoft.com/office/drawing/2014/main" id="{BC403CD3-D844-89BA-8602-006183E8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8" name="Rectangle 8">
              <a:extLst>
                <a:ext uri="{FF2B5EF4-FFF2-40B4-BE49-F238E27FC236}">
                  <a16:creationId xmlns:a16="http://schemas.microsoft.com/office/drawing/2014/main" id="{2CFA8F99-6A94-65A3-CF24-2C0B4A973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9" name="AutoShape 9">
              <a:extLst>
                <a:ext uri="{FF2B5EF4-FFF2-40B4-BE49-F238E27FC236}">
                  <a16:creationId xmlns:a16="http://schemas.microsoft.com/office/drawing/2014/main" id="{E70164F7-DF43-EE5C-8D37-338C7441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30" name="Line 10">
              <a:extLst>
                <a:ext uri="{FF2B5EF4-FFF2-40B4-BE49-F238E27FC236}">
                  <a16:creationId xmlns:a16="http://schemas.microsoft.com/office/drawing/2014/main" id="{AA7B6AEB-A698-C37A-A996-668E97B1C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1" name="Line 11">
              <a:extLst>
                <a:ext uri="{FF2B5EF4-FFF2-40B4-BE49-F238E27FC236}">
                  <a16:creationId xmlns:a16="http://schemas.microsoft.com/office/drawing/2014/main" id="{9AAFF13C-46F1-FA99-41F6-A89DA6E49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32" name="Rectangle 12">
              <a:extLst>
                <a:ext uri="{FF2B5EF4-FFF2-40B4-BE49-F238E27FC236}">
                  <a16:creationId xmlns:a16="http://schemas.microsoft.com/office/drawing/2014/main" id="{5CA2944C-A088-0CE7-C96B-A26E6C3B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33" name="Rectangle 13">
              <a:extLst>
                <a:ext uri="{FF2B5EF4-FFF2-40B4-BE49-F238E27FC236}">
                  <a16:creationId xmlns:a16="http://schemas.microsoft.com/office/drawing/2014/main" id="{F901D1AA-078D-3AEC-59F6-62A6B65BA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7527" name="Group 14">
            <a:extLst>
              <a:ext uri="{FF2B5EF4-FFF2-40B4-BE49-F238E27FC236}">
                <a16:creationId xmlns:a16="http://schemas.microsoft.com/office/drawing/2014/main" id="{5C7DF4E3-0190-4D23-D7B9-7E821F80B761}"/>
              </a:ext>
            </a:extLst>
          </p:cNvPr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107618" name="AutoShape 15">
              <a:extLst>
                <a:ext uri="{FF2B5EF4-FFF2-40B4-BE49-F238E27FC236}">
                  <a16:creationId xmlns:a16="http://schemas.microsoft.com/office/drawing/2014/main" id="{61F35366-9658-E59C-9ACA-26E014468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9" name="Rectangle 16">
              <a:extLst>
                <a:ext uri="{FF2B5EF4-FFF2-40B4-BE49-F238E27FC236}">
                  <a16:creationId xmlns:a16="http://schemas.microsoft.com/office/drawing/2014/main" id="{B6864ADF-7A1F-A681-5A28-58971328A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0" name="Rectangle 17">
              <a:extLst>
                <a:ext uri="{FF2B5EF4-FFF2-40B4-BE49-F238E27FC236}">
                  <a16:creationId xmlns:a16="http://schemas.microsoft.com/office/drawing/2014/main" id="{360EF569-C769-4604-4A13-652CC984B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1" name="AutoShape 18">
              <a:extLst>
                <a:ext uri="{FF2B5EF4-FFF2-40B4-BE49-F238E27FC236}">
                  <a16:creationId xmlns:a16="http://schemas.microsoft.com/office/drawing/2014/main" id="{7E0BDD95-D2B8-EAF7-1D39-1CF15AA94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2" name="Line 19">
              <a:extLst>
                <a:ext uri="{FF2B5EF4-FFF2-40B4-BE49-F238E27FC236}">
                  <a16:creationId xmlns:a16="http://schemas.microsoft.com/office/drawing/2014/main" id="{45680636-A9E5-0A94-AA12-4DCBA2F9C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3" name="Line 20">
              <a:extLst>
                <a:ext uri="{FF2B5EF4-FFF2-40B4-BE49-F238E27FC236}">
                  <a16:creationId xmlns:a16="http://schemas.microsoft.com/office/drawing/2014/main" id="{A17673BF-F4A4-65DA-3940-18B803B64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24" name="Rectangle 21">
              <a:extLst>
                <a:ext uri="{FF2B5EF4-FFF2-40B4-BE49-F238E27FC236}">
                  <a16:creationId xmlns:a16="http://schemas.microsoft.com/office/drawing/2014/main" id="{185D9DC8-F569-F2E9-ACF8-4903A4AEA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25" name="Rectangle 22">
              <a:extLst>
                <a:ext uri="{FF2B5EF4-FFF2-40B4-BE49-F238E27FC236}">
                  <a16:creationId xmlns:a16="http://schemas.microsoft.com/office/drawing/2014/main" id="{BE72EAAB-A4F0-0086-157E-85BF014E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7528" name="Group 23">
            <a:extLst>
              <a:ext uri="{FF2B5EF4-FFF2-40B4-BE49-F238E27FC236}">
                <a16:creationId xmlns:a16="http://schemas.microsoft.com/office/drawing/2014/main" id="{D80FAB8B-9E93-DA70-22F0-CC7B859E6930}"/>
              </a:ext>
            </a:extLst>
          </p:cNvPr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107610" name="AutoShape 24">
              <a:extLst>
                <a:ext uri="{FF2B5EF4-FFF2-40B4-BE49-F238E27FC236}">
                  <a16:creationId xmlns:a16="http://schemas.microsoft.com/office/drawing/2014/main" id="{5C55FB81-3847-3BD6-C3FE-20AF40E2B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1" name="Rectangle 25">
              <a:extLst>
                <a:ext uri="{FF2B5EF4-FFF2-40B4-BE49-F238E27FC236}">
                  <a16:creationId xmlns:a16="http://schemas.microsoft.com/office/drawing/2014/main" id="{89689184-48E4-C75F-277D-242D38854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2" name="Rectangle 26">
              <a:extLst>
                <a:ext uri="{FF2B5EF4-FFF2-40B4-BE49-F238E27FC236}">
                  <a16:creationId xmlns:a16="http://schemas.microsoft.com/office/drawing/2014/main" id="{782AE793-7577-15D0-7807-800798B1A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3" name="AutoShape 27">
              <a:extLst>
                <a:ext uri="{FF2B5EF4-FFF2-40B4-BE49-F238E27FC236}">
                  <a16:creationId xmlns:a16="http://schemas.microsoft.com/office/drawing/2014/main" id="{5D724D70-7C36-A7C2-675F-EF6CA11A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4" name="Line 28">
              <a:extLst>
                <a:ext uri="{FF2B5EF4-FFF2-40B4-BE49-F238E27FC236}">
                  <a16:creationId xmlns:a16="http://schemas.microsoft.com/office/drawing/2014/main" id="{29F67C73-7A3D-37E2-0A49-CB72EF959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15" name="Line 29">
              <a:extLst>
                <a:ext uri="{FF2B5EF4-FFF2-40B4-BE49-F238E27FC236}">
                  <a16:creationId xmlns:a16="http://schemas.microsoft.com/office/drawing/2014/main" id="{86D5FEC4-2C54-17AE-C2D8-54AD9283B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16" name="Rectangle 30">
              <a:extLst>
                <a:ext uri="{FF2B5EF4-FFF2-40B4-BE49-F238E27FC236}">
                  <a16:creationId xmlns:a16="http://schemas.microsoft.com/office/drawing/2014/main" id="{D707A3C7-6B88-1281-4461-B7D62BADC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17" name="Rectangle 31">
              <a:extLst>
                <a:ext uri="{FF2B5EF4-FFF2-40B4-BE49-F238E27FC236}">
                  <a16:creationId xmlns:a16="http://schemas.microsoft.com/office/drawing/2014/main" id="{608757C5-88F1-747D-579A-6198CC01A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7529" name="Group 32">
            <a:extLst>
              <a:ext uri="{FF2B5EF4-FFF2-40B4-BE49-F238E27FC236}">
                <a16:creationId xmlns:a16="http://schemas.microsoft.com/office/drawing/2014/main" id="{3E12F3B6-F9B8-7083-9890-8000DC050E70}"/>
              </a:ext>
            </a:extLst>
          </p:cNvPr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107602" name="AutoShape 33">
              <a:extLst>
                <a:ext uri="{FF2B5EF4-FFF2-40B4-BE49-F238E27FC236}">
                  <a16:creationId xmlns:a16="http://schemas.microsoft.com/office/drawing/2014/main" id="{B518DA0F-FD99-5200-048A-D1EF44B7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3" name="Rectangle 34">
              <a:extLst>
                <a:ext uri="{FF2B5EF4-FFF2-40B4-BE49-F238E27FC236}">
                  <a16:creationId xmlns:a16="http://schemas.microsoft.com/office/drawing/2014/main" id="{9FA7491F-4763-D6EB-92EE-15730874A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4" name="Rectangle 35">
              <a:extLst>
                <a:ext uri="{FF2B5EF4-FFF2-40B4-BE49-F238E27FC236}">
                  <a16:creationId xmlns:a16="http://schemas.microsoft.com/office/drawing/2014/main" id="{1CC5EDB5-8616-4841-FE69-0B854B5F2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5" name="AutoShape 36">
              <a:extLst>
                <a:ext uri="{FF2B5EF4-FFF2-40B4-BE49-F238E27FC236}">
                  <a16:creationId xmlns:a16="http://schemas.microsoft.com/office/drawing/2014/main" id="{BC2CE79B-F275-B8C1-AB0C-DE10B7B39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6" name="Line 37">
              <a:extLst>
                <a:ext uri="{FF2B5EF4-FFF2-40B4-BE49-F238E27FC236}">
                  <a16:creationId xmlns:a16="http://schemas.microsoft.com/office/drawing/2014/main" id="{8B394878-15D6-B3F4-6508-426FE9198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07" name="Line 38">
              <a:extLst>
                <a:ext uri="{FF2B5EF4-FFF2-40B4-BE49-F238E27FC236}">
                  <a16:creationId xmlns:a16="http://schemas.microsoft.com/office/drawing/2014/main" id="{A1AB3B2D-1D48-D6B0-5EB8-2ED9F899F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08" name="Rectangle 39">
              <a:extLst>
                <a:ext uri="{FF2B5EF4-FFF2-40B4-BE49-F238E27FC236}">
                  <a16:creationId xmlns:a16="http://schemas.microsoft.com/office/drawing/2014/main" id="{BED3D1F4-0E93-6FE8-6AB1-8D5596DA4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9" name="Rectangle 40">
              <a:extLst>
                <a:ext uri="{FF2B5EF4-FFF2-40B4-BE49-F238E27FC236}">
                  <a16:creationId xmlns:a16="http://schemas.microsoft.com/office/drawing/2014/main" id="{F22A6B1F-1B71-EB9A-6475-B9A3282D0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7530" name="Group 41">
            <a:extLst>
              <a:ext uri="{FF2B5EF4-FFF2-40B4-BE49-F238E27FC236}">
                <a16:creationId xmlns:a16="http://schemas.microsoft.com/office/drawing/2014/main" id="{7CB6FC32-8A4B-2ABA-6914-EC3B534D74B4}"/>
              </a:ext>
            </a:extLst>
          </p:cNvPr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107594" name="AutoShape 42">
              <a:extLst>
                <a:ext uri="{FF2B5EF4-FFF2-40B4-BE49-F238E27FC236}">
                  <a16:creationId xmlns:a16="http://schemas.microsoft.com/office/drawing/2014/main" id="{49F628F2-A01C-F757-41BC-2B9A5088D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95" name="Rectangle 43">
              <a:extLst>
                <a:ext uri="{FF2B5EF4-FFF2-40B4-BE49-F238E27FC236}">
                  <a16:creationId xmlns:a16="http://schemas.microsoft.com/office/drawing/2014/main" id="{89CB17F0-C735-7C30-CDFA-18C24F7E2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96" name="Rectangle 44">
              <a:extLst>
                <a:ext uri="{FF2B5EF4-FFF2-40B4-BE49-F238E27FC236}">
                  <a16:creationId xmlns:a16="http://schemas.microsoft.com/office/drawing/2014/main" id="{3EAC9642-3A74-9EFE-B120-1D9CBF83E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97" name="AutoShape 45">
              <a:extLst>
                <a:ext uri="{FF2B5EF4-FFF2-40B4-BE49-F238E27FC236}">
                  <a16:creationId xmlns:a16="http://schemas.microsoft.com/office/drawing/2014/main" id="{41C521D8-F9B6-DEC4-496F-28E8052B6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98" name="Line 46">
              <a:extLst>
                <a:ext uri="{FF2B5EF4-FFF2-40B4-BE49-F238E27FC236}">
                  <a16:creationId xmlns:a16="http://schemas.microsoft.com/office/drawing/2014/main" id="{C9694044-BBD4-F90F-3AF7-7ABAD644C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99" name="Line 47">
              <a:extLst>
                <a:ext uri="{FF2B5EF4-FFF2-40B4-BE49-F238E27FC236}">
                  <a16:creationId xmlns:a16="http://schemas.microsoft.com/office/drawing/2014/main" id="{02155CFD-3591-6A18-7AD4-043923F6B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600" name="Rectangle 48">
              <a:extLst>
                <a:ext uri="{FF2B5EF4-FFF2-40B4-BE49-F238E27FC236}">
                  <a16:creationId xmlns:a16="http://schemas.microsoft.com/office/drawing/2014/main" id="{5B032F8E-74B8-5902-DB69-D59D8574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601" name="Rectangle 49">
              <a:extLst>
                <a:ext uri="{FF2B5EF4-FFF2-40B4-BE49-F238E27FC236}">
                  <a16:creationId xmlns:a16="http://schemas.microsoft.com/office/drawing/2014/main" id="{B2F11F8B-E397-BD0E-7DB9-AA869E81F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7531" name="Text Box 50">
            <a:extLst>
              <a:ext uri="{FF2B5EF4-FFF2-40B4-BE49-F238E27FC236}">
                <a16:creationId xmlns:a16="http://schemas.microsoft.com/office/drawing/2014/main" id="{1BB529C3-DAA1-4831-D128-1DC4D2E82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13" y="1208088"/>
            <a:ext cx="1077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origin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32" name="Line 51">
            <a:extLst>
              <a:ext uri="{FF2B5EF4-FFF2-40B4-BE49-F238E27FC236}">
                <a16:creationId xmlns:a16="http://schemas.microsoft.com/office/drawing/2014/main" id="{9E7EA570-3C39-CFBF-9987-9E9D1DD3A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52">
            <a:extLst>
              <a:ext uri="{FF2B5EF4-FFF2-40B4-BE49-F238E27FC236}">
                <a16:creationId xmlns:a16="http://schemas.microsoft.com/office/drawing/2014/main" id="{04F53AA5-A901-A9EB-6816-75C69B21F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53">
            <a:extLst>
              <a:ext uri="{FF2B5EF4-FFF2-40B4-BE49-F238E27FC236}">
                <a16:creationId xmlns:a16="http://schemas.microsoft.com/office/drawing/2014/main" id="{3E66E25A-3925-6E19-243A-2277BAA09D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Line 54">
            <a:extLst>
              <a:ext uri="{FF2B5EF4-FFF2-40B4-BE49-F238E27FC236}">
                <a16:creationId xmlns:a16="http://schemas.microsoft.com/office/drawing/2014/main" id="{4D37278E-BF24-F5B1-B586-EC7D91FB23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6" name="Freeform 55">
            <a:extLst>
              <a:ext uri="{FF2B5EF4-FFF2-40B4-BE49-F238E27FC236}">
                <a16:creationId xmlns:a16="http://schemas.microsoft.com/office/drawing/2014/main" id="{F70415D5-5516-5F6B-C49F-54A208FD2C68}"/>
              </a:ext>
            </a:extLst>
          </p:cNvPr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537" name="Group 56">
            <a:extLst>
              <a:ext uri="{FF2B5EF4-FFF2-40B4-BE49-F238E27FC236}">
                <a16:creationId xmlns:a16="http://schemas.microsoft.com/office/drawing/2014/main" id="{16F653C1-B26B-33D9-D308-2465C6CBE349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107581" name="Oval 57">
              <a:extLst>
                <a:ext uri="{FF2B5EF4-FFF2-40B4-BE49-F238E27FC236}">
                  <a16:creationId xmlns:a16="http://schemas.microsoft.com/office/drawing/2014/main" id="{7D21CB56-6F51-BB32-975A-A441B717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82" name="Line 58">
              <a:extLst>
                <a:ext uri="{FF2B5EF4-FFF2-40B4-BE49-F238E27FC236}">
                  <a16:creationId xmlns:a16="http://schemas.microsoft.com/office/drawing/2014/main" id="{69CFF5B9-E699-2752-91F5-CE8749A51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83" name="Line 59">
              <a:extLst>
                <a:ext uri="{FF2B5EF4-FFF2-40B4-BE49-F238E27FC236}">
                  <a16:creationId xmlns:a16="http://schemas.microsoft.com/office/drawing/2014/main" id="{21618BC5-93E3-F121-5469-39037219B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84" name="Rectangle 60">
              <a:extLst>
                <a:ext uri="{FF2B5EF4-FFF2-40B4-BE49-F238E27FC236}">
                  <a16:creationId xmlns:a16="http://schemas.microsoft.com/office/drawing/2014/main" id="{6F0AF569-53CD-11D1-A312-136C62B25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585" name="Oval 61">
              <a:extLst>
                <a:ext uri="{FF2B5EF4-FFF2-40B4-BE49-F238E27FC236}">
                  <a16:creationId xmlns:a16="http://schemas.microsoft.com/office/drawing/2014/main" id="{0FDD89A4-F033-14AD-0504-12E845CED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7586" name="Group 62">
              <a:extLst>
                <a:ext uri="{FF2B5EF4-FFF2-40B4-BE49-F238E27FC236}">
                  <a16:creationId xmlns:a16="http://schemas.microsoft.com/office/drawing/2014/main" id="{D2D16869-EA5B-DB5F-9BB3-78C0BBD19F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7591" name="Line 63">
                <a:extLst>
                  <a:ext uri="{FF2B5EF4-FFF2-40B4-BE49-F238E27FC236}">
                    <a16:creationId xmlns:a16="http://schemas.microsoft.com/office/drawing/2014/main" id="{F81AC8C2-5196-09B3-56EE-1968261CD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92" name="Line 64">
                <a:extLst>
                  <a:ext uri="{FF2B5EF4-FFF2-40B4-BE49-F238E27FC236}">
                    <a16:creationId xmlns:a16="http://schemas.microsoft.com/office/drawing/2014/main" id="{4E907000-07F9-E1AC-1F63-1CCDAE229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93" name="Line 65">
                <a:extLst>
                  <a:ext uri="{FF2B5EF4-FFF2-40B4-BE49-F238E27FC236}">
                    <a16:creationId xmlns:a16="http://schemas.microsoft.com/office/drawing/2014/main" id="{EBAC2403-00F4-57F3-4132-79325ED7F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7587" name="Group 66">
              <a:extLst>
                <a:ext uri="{FF2B5EF4-FFF2-40B4-BE49-F238E27FC236}">
                  <a16:creationId xmlns:a16="http://schemas.microsoft.com/office/drawing/2014/main" id="{2375775D-0B0C-7A97-E6D9-63144FDDBA8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7588" name="Line 67">
                <a:extLst>
                  <a:ext uri="{FF2B5EF4-FFF2-40B4-BE49-F238E27FC236}">
                    <a16:creationId xmlns:a16="http://schemas.microsoft.com/office/drawing/2014/main" id="{A2E804F4-1B54-8B0B-0718-BB28E5675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89" name="Line 68">
                <a:extLst>
                  <a:ext uri="{FF2B5EF4-FFF2-40B4-BE49-F238E27FC236}">
                    <a16:creationId xmlns:a16="http://schemas.microsoft.com/office/drawing/2014/main" id="{9435D41A-5600-8380-3A56-81DACDB09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90" name="Line 69">
                <a:extLst>
                  <a:ext uri="{FF2B5EF4-FFF2-40B4-BE49-F238E27FC236}">
                    <a16:creationId xmlns:a16="http://schemas.microsoft.com/office/drawing/2014/main" id="{31955DF4-8AE7-CD7B-CB16-B8D79890B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7538" name="Text Box 70">
            <a:extLst>
              <a:ext uri="{FF2B5EF4-FFF2-40B4-BE49-F238E27FC236}">
                <a16:creationId xmlns:a16="http://schemas.microsoft.com/office/drawing/2014/main" id="{9DAD5A4C-FB7D-B802-6466-415B5D59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1998663"/>
            <a:ext cx="10810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public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 Internet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39" name="Freeform 71">
            <a:extLst>
              <a:ext uri="{FF2B5EF4-FFF2-40B4-BE49-F238E27FC236}">
                <a16:creationId xmlns:a16="http://schemas.microsoft.com/office/drawing/2014/main" id="{55FAB497-FC5D-F5EB-5635-75313CD324F8}"/>
              </a:ext>
            </a:extLst>
          </p:cNvPr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7540" name="Object 2">
            <a:extLst>
              <a:ext uri="{FF2B5EF4-FFF2-40B4-BE49-F238E27FC236}">
                <a16:creationId xmlns:a16="http://schemas.microsoft.com/office/drawing/2014/main" id="{352C368C-F66C-9C5A-EB52-789D3745D0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1" name="Object 3">
            <a:extLst>
              <a:ext uri="{FF2B5EF4-FFF2-40B4-BE49-F238E27FC236}">
                <a16:creationId xmlns:a16="http://schemas.microsoft.com/office/drawing/2014/main" id="{0FDC351D-E871-8050-2B8D-1203BA364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2" name="Object 4">
            <a:extLst>
              <a:ext uri="{FF2B5EF4-FFF2-40B4-BE49-F238E27FC236}">
                <a16:creationId xmlns:a16="http://schemas.microsoft.com/office/drawing/2014/main" id="{1D5A62D6-78D4-6F37-2119-A550BA0248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24266667" imgH="20126984" progId="MS_ClipArt_Gallery.2">
                  <p:embed/>
                </p:oleObj>
              </mc:Choice>
              <mc:Fallback>
                <p:oleObj name="Clip" r:id="rId6" imgW="24266667" imgH="20126984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43" name="Object 5">
            <a:extLst>
              <a:ext uri="{FF2B5EF4-FFF2-40B4-BE49-F238E27FC236}">
                <a16:creationId xmlns:a16="http://schemas.microsoft.com/office/drawing/2014/main" id="{3575B1F7-4C77-F0D3-5A79-29C3C0925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24266667" imgH="20126984" progId="MS_ClipArt_Gallery.2">
                  <p:embed/>
                </p:oleObj>
              </mc:Choice>
              <mc:Fallback>
                <p:oleObj name="Clip" r:id="rId7" imgW="24266667" imgH="20126984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44" name="Line 76">
            <a:extLst>
              <a:ext uri="{FF2B5EF4-FFF2-40B4-BE49-F238E27FC236}">
                <a16:creationId xmlns:a16="http://schemas.microsoft.com/office/drawing/2014/main" id="{2002720B-3CD7-42AA-F530-0B6DEA8DA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075" y="4605338"/>
            <a:ext cx="220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5" name="Line 77">
            <a:extLst>
              <a:ext uri="{FF2B5EF4-FFF2-40B4-BE49-F238E27FC236}">
                <a16:creationId xmlns:a16="http://schemas.microsoft.com/office/drawing/2014/main" id="{92C9B5D9-1672-E3F3-D7CF-691A9CFCB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6" name="Line 78">
            <a:extLst>
              <a:ext uri="{FF2B5EF4-FFF2-40B4-BE49-F238E27FC236}">
                <a16:creationId xmlns:a16="http://schemas.microsoft.com/office/drawing/2014/main" id="{DC770D34-6F1B-6F63-1321-600F5EB846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7" name="Line 79">
            <a:extLst>
              <a:ext uri="{FF2B5EF4-FFF2-40B4-BE49-F238E27FC236}">
                <a16:creationId xmlns:a16="http://schemas.microsoft.com/office/drawing/2014/main" id="{F7A3AA41-EFA0-0A28-D6EA-89EA082B2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8" name="Line 80">
            <a:extLst>
              <a:ext uri="{FF2B5EF4-FFF2-40B4-BE49-F238E27FC236}">
                <a16:creationId xmlns:a16="http://schemas.microsoft.com/office/drawing/2014/main" id="{D6E4B095-6E5F-24C7-C871-AB931FB54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9" name="Line 81">
            <a:extLst>
              <a:ext uri="{FF2B5EF4-FFF2-40B4-BE49-F238E27FC236}">
                <a16:creationId xmlns:a16="http://schemas.microsoft.com/office/drawing/2014/main" id="{23FD1531-AE99-9197-2938-90EEAD196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588" y="4605338"/>
            <a:ext cx="0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7550" name="Group 82">
            <a:extLst>
              <a:ext uri="{FF2B5EF4-FFF2-40B4-BE49-F238E27FC236}">
                <a16:creationId xmlns:a16="http://schemas.microsoft.com/office/drawing/2014/main" id="{06CD21E6-EA38-A77E-B3B9-3B5BFBCE48B1}"/>
              </a:ext>
            </a:extLst>
          </p:cNvPr>
          <p:cNvGrpSpPr>
            <a:grpSpLocks/>
          </p:cNvGrpSpPr>
          <p:nvPr/>
        </p:nvGrpSpPr>
        <p:grpSpPr bwMode="auto">
          <a:xfrm>
            <a:off x="7142163" y="4689475"/>
            <a:ext cx="347662" cy="695325"/>
            <a:chOff x="4730" y="2897"/>
            <a:chExt cx="219" cy="438"/>
          </a:xfrm>
        </p:grpSpPr>
        <p:sp>
          <p:nvSpPr>
            <p:cNvPr id="107571" name="Freeform 83">
              <a:extLst>
                <a:ext uri="{FF2B5EF4-FFF2-40B4-BE49-F238E27FC236}">
                  <a16:creationId xmlns:a16="http://schemas.microsoft.com/office/drawing/2014/main" id="{A5480232-5B08-9121-3E00-7216FC52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897"/>
              <a:ext cx="219" cy="438"/>
            </a:xfrm>
            <a:custGeom>
              <a:avLst/>
              <a:gdLst>
                <a:gd name="T0" fmla="*/ 16 w 219"/>
                <a:gd name="T1" fmla="*/ 109 h 438"/>
                <a:gd name="T2" fmla="*/ 94 w 219"/>
                <a:gd name="T3" fmla="*/ 7 h 438"/>
                <a:gd name="T4" fmla="*/ 178 w 219"/>
                <a:gd name="T5" fmla="*/ 67 h 438"/>
                <a:gd name="T6" fmla="*/ 196 w 219"/>
                <a:gd name="T7" fmla="*/ 379 h 438"/>
                <a:gd name="T8" fmla="*/ 40 w 219"/>
                <a:gd name="T9" fmla="*/ 421 h 438"/>
                <a:gd name="T10" fmla="*/ 4 w 219"/>
                <a:gd name="T11" fmla="*/ 313 h 438"/>
                <a:gd name="T12" fmla="*/ 16 w 219"/>
                <a:gd name="T13" fmla="*/ 109 h 4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438"/>
                <a:gd name="T23" fmla="*/ 219 w 219"/>
                <a:gd name="T24" fmla="*/ 438 h 4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438">
                  <a:moveTo>
                    <a:pt x="16" y="109"/>
                  </a:moveTo>
                  <a:cubicBezTo>
                    <a:pt x="31" y="58"/>
                    <a:pt x="67" y="14"/>
                    <a:pt x="94" y="7"/>
                  </a:cubicBezTo>
                  <a:cubicBezTo>
                    <a:pt x="121" y="0"/>
                    <a:pt x="161" y="5"/>
                    <a:pt x="178" y="67"/>
                  </a:cubicBezTo>
                  <a:cubicBezTo>
                    <a:pt x="195" y="129"/>
                    <a:pt x="219" y="320"/>
                    <a:pt x="196" y="379"/>
                  </a:cubicBezTo>
                  <a:cubicBezTo>
                    <a:pt x="173" y="438"/>
                    <a:pt x="72" y="432"/>
                    <a:pt x="40" y="421"/>
                  </a:cubicBezTo>
                  <a:cubicBezTo>
                    <a:pt x="8" y="410"/>
                    <a:pt x="8" y="365"/>
                    <a:pt x="4" y="313"/>
                  </a:cubicBezTo>
                  <a:cubicBezTo>
                    <a:pt x="0" y="261"/>
                    <a:pt x="1" y="160"/>
                    <a:pt x="16" y="1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572" name="Group 84">
              <a:extLst>
                <a:ext uri="{FF2B5EF4-FFF2-40B4-BE49-F238E27FC236}">
                  <a16:creationId xmlns:a16="http://schemas.microsoft.com/office/drawing/2014/main" id="{26F79E1C-929F-DC13-F161-81FCA8ED3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1" y="2948"/>
              <a:ext cx="116" cy="342"/>
              <a:chOff x="4180" y="783"/>
              <a:chExt cx="150" cy="307"/>
            </a:xfrm>
          </p:grpSpPr>
          <p:sp>
            <p:nvSpPr>
              <p:cNvPr id="107573" name="AutoShape 85">
                <a:extLst>
                  <a:ext uri="{FF2B5EF4-FFF2-40B4-BE49-F238E27FC236}">
                    <a16:creationId xmlns:a16="http://schemas.microsoft.com/office/drawing/2014/main" id="{9A1A179D-0DA8-8425-3D46-CA1D59EE6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74" name="Rectangle 86">
                <a:extLst>
                  <a:ext uri="{FF2B5EF4-FFF2-40B4-BE49-F238E27FC236}">
                    <a16:creationId xmlns:a16="http://schemas.microsoft.com/office/drawing/2014/main" id="{6A122FC0-8FBA-4C55-0012-B87AFF24B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75" name="Rectangle 87">
                <a:extLst>
                  <a:ext uri="{FF2B5EF4-FFF2-40B4-BE49-F238E27FC236}">
                    <a16:creationId xmlns:a16="http://schemas.microsoft.com/office/drawing/2014/main" id="{714D8CF6-408B-92B2-02E2-21F1DB62A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76" name="AutoShape 88">
                <a:extLst>
                  <a:ext uri="{FF2B5EF4-FFF2-40B4-BE49-F238E27FC236}">
                    <a16:creationId xmlns:a16="http://schemas.microsoft.com/office/drawing/2014/main" id="{700937D3-5149-C7F3-CA97-ECB7CD6E3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77" name="Line 89">
                <a:extLst>
                  <a:ext uri="{FF2B5EF4-FFF2-40B4-BE49-F238E27FC236}">
                    <a16:creationId xmlns:a16="http://schemas.microsoft.com/office/drawing/2014/main" id="{B2A3A18B-8D0C-1152-A876-9ADC2D46D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78" name="Line 90">
                <a:extLst>
                  <a:ext uri="{FF2B5EF4-FFF2-40B4-BE49-F238E27FC236}">
                    <a16:creationId xmlns:a16="http://schemas.microsoft.com/office/drawing/2014/main" id="{0B9E9E44-B47D-E1AC-1425-12F318D8C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79" name="Rectangle 91">
                <a:extLst>
                  <a:ext uri="{FF2B5EF4-FFF2-40B4-BE49-F238E27FC236}">
                    <a16:creationId xmlns:a16="http://schemas.microsoft.com/office/drawing/2014/main" id="{A424EB93-DE31-6E2B-19B6-48FBA2F8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80" name="Rectangle 92">
                <a:extLst>
                  <a:ext uri="{FF2B5EF4-FFF2-40B4-BE49-F238E27FC236}">
                    <a16:creationId xmlns:a16="http://schemas.microsoft.com/office/drawing/2014/main" id="{69C7DC38-3EFA-9B93-F115-B5DA37649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07551" name="Group 93">
            <a:extLst>
              <a:ext uri="{FF2B5EF4-FFF2-40B4-BE49-F238E27FC236}">
                <a16:creationId xmlns:a16="http://schemas.microsoft.com/office/drawing/2014/main" id="{43456BB3-0DEA-DBED-92C2-969C578B8BB0}"/>
              </a:ext>
            </a:extLst>
          </p:cNvPr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107558" name="Oval 94">
              <a:extLst>
                <a:ext uri="{FF2B5EF4-FFF2-40B4-BE49-F238E27FC236}">
                  <a16:creationId xmlns:a16="http://schemas.microsoft.com/office/drawing/2014/main" id="{B1C4AF16-5EB5-35C8-32E6-085570140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59" name="Line 95">
              <a:extLst>
                <a:ext uri="{FF2B5EF4-FFF2-40B4-BE49-F238E27FC236}">
                  <a16:creationId xmlns:a16="http://schemas.microsoft.com/office/drawing/2014/main" id="{BB12B7DD-7547-6C83-9FF5-07BC9A32B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60" name="Line 96">
              <a:extLst>
                <a:ext uri="{FF2B5EF4-FFF2-40B4-BE49-F238E27FC236}">
                  <a16:creationId xmlns:a16="http://schemas.microsoft.com/office/drawing/2014/main" id="{F536186D-A731-68E6-D795-7D3A902C3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61" name="Rectangle 97">
              <a:extLst>
                <a:ext uri="{FF2B5EF4-FFF2-40B4-BE49-F238E27FC236}">
                  <a16:creationId xmlns:a16="http://schemas.microsoft.com/office/drawing/2014/main" id="{3995B744-EA8D-5689-4492-7804DB753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562" name="Oval 98">
              <a:extLst>
                <a:ext uri="{FF2B5EF4-FFF2-40B4-BE49-F238E27FC236}">
                  <a16:creationId xmlns:a16="http://schemas.microsoft.com/office/drawing/2014/main" id="{BAF53829-BBA9-A0CB-074B-88C7A4310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07563" name="Group 99">
              <a:extLst>
                <a:ext uri="{FF2B5EF4-FFF2-40B4-BE49-F238E27FC236}">
                  <a16:creationId xmlns:a16="http://schemas.microsoft.com/office/drawing/2014/main" id="{DF183F3B-8ADC-4E76-7BD5-C1ABD4D8A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7568" name="Line 100">
                <a:extLst>
                  <a:ext uri="{FF2B5EF4-FFF2-40B4-BE49-F238E27FC236}">
                    <a16:creationId xmlns:a16="http://schemas.microsoft.com/office/drawing/2014/main" id="{10DE6949-3A5C-342A-8E82-54D4C02FC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69" name="Line 101">
                <a:extLst>
                  <a:ext uri="{FF2B5EF4-FFF2-40B4-BE49-F238E27FC236}">
                    <a16:creationId xmlns:a16="http://schemas.microsoft.com/office/drawing/2014/main" id="{CA3FBE89-C422-B7E4-D327-2F7E9B8714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70" name="Line 102">
                <a:extLst>
                  <a:ext uri="{FF2B5EF4-FFF2-40B4-BE49-F238E27FC236}">
                    <a16:creationId xmlns:a16="http://schemas.microsoft.com/office/drawing/2014/main" id="{C0274C81-EF95-E3CA-C199-C29601D6E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7564" name="Group 103">
              <a:extLst>
                <a:ext uri="{FF2B5EF4-FFF2-40B4-BE49-F238E27FC236}">
                  <a16:creationId xmlns:a16="http://schemas.microsoft.com/office/drawing/2014/main" id="{D303F448-948B-6AA3-1560-EAC9176DC90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7565" name="Line 104">
                <a:extLst>
                  <a:ext uri="{FF2B5EF4-FFF2-40B4-BE49-F238E27FC236}">
                    <a16:creationId xmlns:a16="http://schemas.microsoft.com/office/drawing/2014/main" id="{17A77662-D6A3-23C9-799B-255381798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66" name="Line 105">
                <a:extLst>
                  <a:ext uri="{FF2B5EF4-FFF2-40B4-BE49-F238E27FC236}">
                    <a16:creationId xmlns:a16="http://schemas.microsoft.com/office/drawing/2014/main" id="{A1C8C778-8604-8289-155A-709A62ECD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67" name="Line 106">
                <a:extLst>
                  <a:ext uri="{FF2B5EF4-FFF2-40B4-BE49-F238E27FC236}">
                    <a16:creationId xmlns:a16="http://schemas.microsoft.com/office/drawing/2014/main" id="{ED2F1276-CE8A-8C97-A972-0B598E819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7552" name="Line 107">
            <a:extLst>
              <a:ext uri="{FF2B5EF4-FFF2-40B4-BE49-F238E27FC236}">
                <a16:creationId xmlns:a16="http://schemas.microsoft.com/office/drawing/2014/main" id="{53E973C5-FC9F-5BEB-1B60-E5EA395A2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3" name="Line 108">
            <a:extLst>
              <a:ext uri="{FF2B5EF4-FFF2-40B4-BE49-F238E27FC236}">
                <a16:creationId xmlns:a16="http://schemas.microsoft.com/office/drawing/2014/main" id="{FE92E7BF-0318-15AC-9C7E-8D431CB00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4" name="Text Box 109">
            <a:extLst>
              <a:ext uri="{FF2B5EF4-FFF2-40B4-BE49-F238E27FC236}">
                <a16:creationId xmlns:a16="http://schemas.microsoft.com/office/drawing/2014/main" id="{36171174-B9A8-3090-ABAE-5E0F8947F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3946525"/>
            <a:ext cx="1325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network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55" name="Text Box 110">
            <a:extLst>
              <a:ext uri="{FF2B5EF4-FFF2-40B4-BE49-F238E27FC236}">
                <a16:creationId xmlns:a16="http://schemas.microsoft.com/office/drawing/2014/main" id="{E80E1179-A7DC-0863-F619-F90D82921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4294188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10 Mbps LAN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56" name="Text Box 111">
            <a:extLst>
              <a:ext uri="{FF2B5EF4-FFF2-40B4-BE49-F238E27FC236}">
                <a16:creationId xmlns:a16="http://schemas.microsoft.com/office/drawing/2014/main" id="{4BEA3F31-0C3B-A9AF-EFF9-61C124F56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322638"/>
            <a:ext cx="11953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1.5 Mbps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access link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57" name="Text Box 112">
            <a:extLst>
              <a:ext uri="{FF2B5EF4-FFF2-40B4-BE49-F238E27FC236}">
                <a16:creationId xmlns:a16="http://schemas.microsoft.com/office/drawing/2014/main" id="{E32568BA-F385-F8F8-2B39-0BAD6ED97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370513"/>
            <a:ext cx="14684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institutional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cache</a:t>
            </a:r>
            <a:endParaRPr lang="en-US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5">
            <a:extLst>
              <a:ext uri="{FF2B5EF4-FFF2-40B4-BE49-F238E27FC236}">
                <a16:creationId xmlns:a16="http://schemas.microsoft.com/office/drawing/2014/main" id="{0190B930-D354-2B5D-0372-F2D7DA7E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9570" name="Slide Number Placeholder 6">
            <a:extLst>
              <a:ext uri="{FF2B5EF4-FFF2-40B4-BE49-F238E27FC236}">
                <a16:creationId xmlns:a16="http://schemas.microsoft.com/office/drawing/2014/main" id="{B4668AC9-CA42-CCF6-AA73-C3A9496D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A2CC18-C489-41D2-BB67-FEB89AE480B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B70C4784-C12F-6C51-1175-A6710189E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7962900" cy="11430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Conditional GET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7D4E8F58-1BCD-D4B8-50D4-2BDED1ED860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90675"/>
            <a:ext cx="4044950" cy="4305300"/>
          </a:xfrm>
        </p:spPr>
        <p:txBody>
          <a:bodyPr/>
          <a:lstStyle/>
          <a:p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Goal:</a:t>
            </a:r>
            <a:r>
              <a:rPr lang="en-US" altLang="en-US" sz="2000">
                <a:ea typeface="ＭＳ Ｐゴシック" panose="020B0600070205080204" pitchFamily="34" charset="-128"/>
              </a:rPr>
              <a:t> don’t send object if cache has up-to-date cached version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cache: specify date of cached copy in HTTP request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If-modified-since: &lt;date&gt;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server: response contains no object if cached copy is up-to-date: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HTTP/1.0 304 Not Modified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09573" name="Line 4">
            <a:extLst>
              <a:ext uri="{FF2B5EF4-FFF2-40B4-BE49-F238E27FC236}">
                <a16:creationId xmlns:a16="http://schemas.microsoft.com/office/drawing/2014/main" id="{1A359C94-7712-2A14-309E-230914A70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6725" y="21145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4" name="Text Box 5">
            <a:extLst>
              <a:ext uri="{FF2B5EF4-FFF2-40B4-BE49-F238E27FC236}">
                <a16:creationId xmlns:a16="http://schemas.microsoft.com/office/drawing/2014/main" id="{F3D28FCE-844A-0DF7-2051-CFADF451D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738" y="1436688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u="sng"/>
              <a:t>cache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5" name="Text Box 6">
            <a:extLst>
              <a:ext uri="{FF2B5EF4-FFF2-40B4-BE49-F238E27FC236}">
                <a16:creationId xmlns:a16="http://schemas.microsoft.com/office/drawing/2014/main" id="{81C8BC26-A4AF-D8A9-E65D-72CD3B597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1408113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u="sng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6" name="Text Box 8">
            <a:extLst>
              <a:ext uri="{FF2B5EF4-FFF2-40B4-BE49-F238E27FC236}">
                <a16:creationId xmlns:a16="http://schemas.microsoft.com/office/drawing/2014/main" id="{DC432309-3101-2B22-C336-7375F876B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1998663"/>
            <a:ext cx="2681287" cy="865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If-modified-since: &lt;date&gt;</a:t>
            </a:r>
            <a:endParaRPr lang="en-US" altLang="en-US" sz="2000" b="1">
              <a:latin typeface="Courier New" panose="02070309020205020404" pitchFamily="49" charset="0"/>
            </a:endParaRPr>
          </a:p>
        </p:txBody>
      </p:sp>
      <p:sp>
        <p:nvSpPr>
          <p:cNvPr id="109577" name="Line 9">
            <a:extLst>
              <a:ext uri="{FF2B5EF4-FFF2-40B4-BE49-F238E27FC236}">
                <a16:creationId xmlns:a16="http://schemas.microsoft.com/office/drawing/2014/main" id="{C956DCD8-A467-4FEA-FECF-27B7A11DA0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5775" y="31051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578" name="Group 30">
            <a:extLst>
              <a:ext uri="{FF2B5EF4-FFF2-40B4-BE49-F238E27FC236}">
                <a16:creationId xmlns:a16="http://schemas.microsoft.com/office/drawing/2014/main" id="{A33DD23C-83D9-D3CF-F3A3-1ACB1690132F}"/>
              </a:ext>
            </a:extLst>
          </p:cNvPr>
          <p:cNvGrpSpPr>
            <a:grpSpLocks/>
          </p:cNvGrpSpPr>
          <p:nvPr/>
        </p:nvGrpSpPr>
        <p:grpSpPr bwMode="auto">
          <a:xfrm>
            <a:off x="4564063" y="3098800"/>
            <a:ext cx="2643187" cy="865188"/>
            <a:chOff x="2698" y="2036"/>
            <a:chExt cx="1665" cy="545"/>
          </a:xfrm>
        </p:grpSpPr>
        <p:sp>
          <p:nvSpPr>
            <p:cNvPr id="109586" name="Rectangle 10">
              <a:extLst>
                <a:ext uri="{FF2B5EF4-FFF2-40B4-BE49-F238E27FC236}">
                  <a16:creationId xmlns:a16="http://schemas.microsoft.com/office/drawing/2014/main" id="{6A4A2DE1-6911-70B5-6DBF-D099C7F6E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7" name="Text Box 11">
              <a:extLst>
                <a:ext uri="{FF2B5EF4-FFF2-40B4-BE49-F238E27FC236}">
                  <a16:creationId xmlns:a16="http://schemas.microsoft.com/office/drawing/2014/main" id="{BA342201-8905-65C6-088E-4E9D38854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HTTP response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HTTP/1.0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304 Not Modified</a:t>
              </a:r>
              <a:endParaRPr lang="en-US" altLang="en-US" sz="2000" b="1">
                <a:latin typeface="Courier New" panose="02070309020205020404" pitchFamily="49" charset="0"/>
              </a:endParaRPr>
            </a:p>
          </p:txBody>
        </p:sp>
      </p:grpSp>
      <p:sp>
        <p:nvSpPr>
          <p:cNvPr id="109579" name="Text Box 28">
            <a:extLst>
              <a:ext uri="{FF2B5EF4-FFF2-40B4-BE49-F238E27FC236}">
                <a16:creationId xmlns:a16="http://schemas.microsoft.com/office/drawing/2014/main" id="{1EE6A795-731B-C992-5E8A-FD5F978A6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5" y="2360613"/>
            <a:ext cx="12239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not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modified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80" name="Line 31">
            <a:extLst>
              <a:ext uri="{FF2B5EF4-FFF2-40B4-BE49-F238E27FC236}">
                <a16:creationId xmlns:a16="http://schemas.microsoft.com/office/drawing/2014/main" id="{5D53E8C4-A03E-9C13-862B-CA00445EA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0550" y="4171950"/>
            <a:ext cx="3905250" cy="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Line 32">
            <a:extLst>
              <a:ext uri="{FF2B5EF4-FFF2-40B4-BE49-F238E27FC236}">
                <a16:creationId xmlns:a16="http://schemas.microsoft.com/office/drawing/2014/main" id="{67746CDA-44F1-92AE-4467-481821D78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4672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2" name="Text Box 34">
            <a:extLst>
              <a:ext uri="{FF2B5EF4-FFF2-40B4-BE49-F238E27FC236}">
                <a16:creationId xmlns:a16="http://schemas.microsoft.com/office/drawing/2014/main" id="{EB3C1266-BF67-19E7-5D18-C373992DF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4351338"/>
            <a:ext cx="2681288" cy="865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If-modified-since: &lt;date&gt;</a:t>
            </a:r>
            <a:endParaRPr lang="en-US" altLang="en-US" sz="2000" b="1">
              <a:latin typeface="Courier New" panose="02070309020205020404" pitchFamily="49" charset="0"/>
            </a:endParaRPr>
          </a:p>
        </p:txBody>
      </p:sp>
      <p:sp>
        <p:nvSpPr>
          <p:cNvPr id="109583" name="Line 35">
            <a:extLst>
              <a:ext uri="{FF2B5EF4-FFF2-40B4-BE49-F238E27FC236}">
                <a16:creationId xmlns:a16="http://schemas.microsoft.com/office/drawing/2014/main" id="{0B9122A7-54FE-515D-39AD-DC2F721B04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2450" y="54578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4" name="Text Box 38">
            <a:extLst>
              <a:ext uri="{FF2B5EF4-FFF2-40B4-BE49-F238E27FC236}">
                <a16:creationId xmlns:a16="http://schemas.microsoft.com/office/drawing/2014/main" id="{D045A13C-5AAC-EAA6-D2DC-4917BF9CA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402263"/>
            <a:ext cx="2643188" cy="925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HTTP response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HTTP/1.0 200 OK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&lt;data&gt;</a:t>
            </a:r>
          </a:p>
        </p:txBody>
      </p:sp>
      <p:sp>
        <p:nvSpPr>
          <p:cNvPr id="109585" name="Text Box 39">
            <a:extLst>
              <a:ext uri="{FF2B5EF4-FFF2-40B4-BE49-F238E27FC236}">
                <a16:creationId xmlns:a16="http://schemas.microsoft.com/office/drawing/2014/main" id="{D182CA3F-C813-9103-ECDF-120EFD964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0" y="4808538"/>
            <a:ext cx="1223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modified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Footer Placeholder 5">
            <a:extLst>
              <a:ext uri="{FF2B5EF4-FFF2-40B4-BE49-F238E27FC236}">
                <a16:creationId xmlns:a16="http://schemas.microsoft.com/office/drawing/2014/main" id="{960527A7-CD09-B559-3186-3C086852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11618" name="Slide Number Placeholder 6">
            <a:extLst>
              <a:ext uri="{FF2B5EF4-FFF2-40B4-BE49-F238E27FC236}">
                <a16:creationId xmlns:a16="http://schemas.microsoft.com/office/drawing/2014/main" id="{438511B4-7A6A-AC1D-71B8-1CBDDFBF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E9C440-2976-411D-A137-76997EA50AF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11619" name="Rectangle 1026">
            <a:extLst>
              <a:ext uri="{FF2B5EF4-FFF2-40B4-BE49-F238E27FC236}">
                <a16:creationId xmlns:a16="http://schemas.microsoft.com/office/drawing/2014/main" id="{FC1ED673-C34C-A6A4-2572-ED2C083E19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5959475"/>
          </a:xfrm>
        </p:spPr>
        <p:txBody>
          <a:bodyPr/>
          <a:lstStyle/>
          <a:p>
            <a:pPr algn="ctr"/>
            <a:r>
              <a:rPr lang="en-US" altLang="en-US" sz="2800">
                <a:solidFill>
                  <a:schemeClr val="tx1"/>
                </a:solidFill>
                <a:ea typeface="ＭＳ Ｐゴシック" panose="020B0600070205080204" pitchFamily="34" charset="-128"/>
              </a:rPr>
              <a:t>Questions?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Footer Placeholder 5">
            <a:extLst>
              <a:ext uri="{FF2B5EF4-FFF2-40B4-BE49-F238E27FC236}">
                <a16:creationId xmlns:a16="http://schemas.microsoft.com/office/drawing/2014/main" id="{3636D253-20B5-11D9-8BC5-FAA70BD5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1858" name="Slide Number Placeholder 6">
            <a:extLst>
              <a:ext uri="{FF2B5EF4-FFF2-40B4-BE49-F238E27FC236}">
                <a16:creationId xmlns:a16="http://schemas.microsoft.com/office/drawing/2014/main" id="{FEB9A6FB-A910-825E-C262-3283E26A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1BED6C-23D2-4174-BC60-7B45CDB3719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879F56D5-7AC5-1D63-C3F2-4333FFC8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52F57A1E-0ACA-B5D0-6318-BF4A57FC7A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2.1 Principles of network applications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2.3 FTP 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21861" name="Rectangle 4">
            <a:extLst>
              <a:ext uri="{FF2B5EF4-FFF2-40B4-BE49-F238E27FC236}">
                <a16:creationId xmlns:a16="http://schemas.microsoft.com/office/drawing/2014/main" id="{E385E22F-8C6C-0448-FCFB-5096FB0B732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Footer Placeholder 5">
            <a:extLst>
              <a:ext uri="{FF2B5EF4-FFF2-40B4-BE49-F238E27FC236}">
                <a16:creationId xmlns:a16="http://schemas.microsoft.com/office/drawing/2014/main" id="{F492354E-91F9-1BE4-4676-A5A090DD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3906" name="Slide Number Placeholder 6">
            <a:extLst>
              <a:ext uri="{FF2B5EF4-FFF2-40B4-BE49-F238E27FC236}">
                <a16:creationId xmlns:a16="http://schemas.microsoft.com/office/drawing/2014/main" id="{66685024-5F0B-8CB1-17F5-D3BF1592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048FFC-D248-4C83-AD1F-A454ECBE717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5234ED0A-9798-6EB1-E1C7-504E409BF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Electronic Mail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FF44E54-9144-E809-052E-D9921F7117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338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Three major components: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user agents 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mail servers </a:t>
            </a:r>
          </a:p>
          <a:p>
            <a:pPr>
              <a:spcAft>
                <a:spcPct val="75000"/>
              </a:spcAft>
            </a:pPr>
            <a:r>
              <a:rPr lang="en-US" altLang="en-US" sz="2000">
                <a:ea typeface="ＭＳ Ｐゴシック" panose="020B0600070205080204" pitchFamily="34" charset="-128"/>
              </a:rPr>
              <a:t>simple mail transfer protocol: SMTP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User Agent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a.k.a. “mail reader”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composing, editing, reading mail messages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e.g., Eudora, Outlook, elm, Netscape Messenger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outgoing, incoming messages stored on server</a:t>
            </a:r>
          </a:p>
        </p:txBody>
      </p:sp>
      <p:sp>
        <p:nvSpPr>
          <p:cNvPr id="123909" name="Rectangle 280">
            <a:extLst>
              <a:ext uri="{FF2B5EF4-FFF2-40B4-BE49-F238E27FC236}">
                <a16:creationId xmlns:a16="http://schemas.microsoft.com/office/drawing/2014/main" id="{27E4D83E-92BE-AEC3-D16E-3EA02651D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600075"/>
            <a:ext cx="1828800" cy="98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3910" name="Group 279">
            <a:extLst>
              <a:ext uri="{FF2B5EF4-FFF2-40B4-BE49-F238E27FC236}">
                <a16:creationId xmlns:a16="http://schemas.microsoft.com/office/drawing/2014/main" id="{7AF2FF93-1F84-4C71-8804-54FEC4F4EB93}"/>
              </a:ext>
            </a:extLst>
          </p:cNvPr>
          <p:cNvGrpSpPr>
            <a:grpSpLocks/>
          </p:cNvGrpSpPr>
          <p:nvPr/>
        </p:nvGrpSpPr>
        <p:grpSpPr bwMode="auto">
          <a:xfrm>
            <a:off x="6953250" y="569913"/>
            <a:ext cx="1787525" cy="955675"/>
            <a:chOff x="4458" y="3335"/>
            <a:chExt cx="1126" cy="602"/>
          </a:xfrm>
        </p:grpSpPr>
        <p:sp>
          <p:nvSpPr>
            <p:cNvPr id="124030" name="Text Box 263">
              <a:extLst>
                <a:ext uri="{FF2B5EF4-FFF2-40B4-BE49-F238E27FC236}">
                  <a16:creationId xmlns:a16="http://schemas.microsoft.com/office/drawing/2014/main" id="{20D63819-A200-CCC0-373B-DD0D3CB42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" y="3725"/>
              <a:ext cx="86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user mailbox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24031" name="Group 278">
              <a:extLst>
                <a:ext uri="{FF2B5EF4-FFF2-40B4-BE49-F238E27FC236}">
                  <a16:creationId xmlns:a16="http://schemas.microsoft.com/office/drawing/2014/main" id="{8EA787FE-6A22-08FA-0C6C-FE22C2BB8B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124034" name="Rectangle 264">
                <a:extLst>
                  <a:ext uri="{FF2B5EF4-FFF2-40B4-BE49-F238E27FC236}">
                    <a16:creationId xmlns:a16="http://schemas.microsoft.com/office/drawing/2014/main" id="{C001FE97-3733-4773-1F71-9A82CF6C8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4035" name="Line 265">
                <a:extLst>
                  <a:ext uri="{FF2B5EF4-FFF2-40B4-BE49-F238E27FC236}">
                    <a16:creationId xmlns:a16="http://schemas.microsoft.com/office/drawing/2014/main" id="{AE6CD440-5C25-546E-D8FA-77380F5BA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36" name="Line 266">
                <a:extLst>
                  <a:ext uri="{FF2B5EF4-FFF2-40B4-BE49-F238E27FC236}">
                    <a16:creationId xmlns:a16="http://schemas.microsoft.com/office/drawing/2014/main" id="{6CCAE37A-A6D3-DC11-A318-6CD81E9BD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37" name="Line 267">
                <a:extLst>
                  <a:ext uri="{FF2B5EF4-FFF2-40B4-BE49-F238E27FC236}">
                    <a16:creationId xmlns:a16="http://schemas.microsoft.com/office/drawing/2014/main" id="{F34C7A1E-BF20-4600-9CF2-82039E83B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38" name="Line 268">
                <a:extLst>
                  <a:ext uri="{FF2B5EF4-FFF2-40B4-BE49-F238E27FC236}">
                    <a16:creationId xmlns:a16="http://schemas.microsoft.com/office/drawing/2014/main" id="{3C8EE83D-BEB5-021F-DE2E-EB7B0DD03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39" name="Line 269">
                <a:extLst>
                  <a:ext uri="{FF2B5EF4-FFF2-40B4-BE49-F238E27FC236}">
                    <a16:creationId xmlns:a16="http://schemas.microsoft.com/office/drawing/2014/main" id="{B4466A1D-683B-3599-6A05-8FE0CB8DA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40" name="Line 270">
                <a:extLst>
                  <a:ext uri="{FF2B5EF4-FFF2-40B4-BE49-F238E27FC236}">
                    <a16:creationId xmlns:a16="http://schemas.microsoft.com/office/drawing/2014/main" id="{4D462BA7-175E-7A24-3441-4033C7BEF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41" name="Line 271">
                <a:extLst>
                  <a:ext uri="{FF2B5EF4-FFF2-40B4-BE49-F238E27FC236}">
                    <a16:creationId xmlns:a16="http://schemas.microsoft.com/office/drawing/2014/main" id="{208CB114-B78B-7D8E-1146-112841E4B9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4032" name="Rectangle 272">
              <a:extLst>
                <a:ext uri="{FF2B5EF4-FFF2-40B4-BE49-F238E27FC236}">
                  <a16:creationId xmlns:a16="http://schemas.microsoft.com/office/drawing/2014/main" id="{6A58AE44-4D66-734A-A713-1354339A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33" name="Text Box 277">
              <a:extLst>
                <a:ext uri="{FF2B5EF4-FFF2-40B4-BE49-F238E27FC236}">
                  <a16:creationId xmlns:a16="http://schemas.microsoft.com/office/drawing/2014/main" id="{9610084D-FB08-7E30-6203-7F5DE2F79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" y="3335"/>
              <a:ext cx="9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outgoing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message queue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23911" name="Line 417">
            <a:extLst>
              <a:ext uri="{FF2B5EF4-FFF2-40B4-BE49-F238E27FC236}">
                <a16:creationId xmlns:a16="http://schemas.microsoft.com/office/drawing/2014/main" id="{72398B2C-13F2-BF07-6092-526564D59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2552700"/>
            <a:ext cx="1123950" cy="7905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3912" name="Group 418">
            <a:extLst>
              <a:ext uri="{FF2B5EF4-FFF2-40B4-BE49-F238E27FC236}">
                <a16:creationId xmlns:a16="http://schemas.microsoft.com/office/drawing/2014/main" id="{C6C47461-EE22-14F8-7AAC-8D51174EA20D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2479675"/>
            <a:ext cx="355600" cy="933450"/>
            <a:chOff x="4180" y="783"/>
            <a:chExt cx="150" cy="307"/>
          </a:xfrm>
        </p:grpSpPr>
        <p:sp>
          <p:nvSpPr>
            <p:cNvPr id="124022" name="AutoShape 419">
              <a:extLst>
                <a:ext uri="{FF2B5EF4-FFF2-40B4-BE49-F238E27FC236}">
                  <a16:creationId xmlns:a16="http://schemas.microsoft.com/office/drawing/2014/main" id="{F3337E7A-69A3-14BA-AEBA-DC230CCB0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3" name="Rectangle 420">
              <a:extLst>
                <a:ext uri="{FF2B5EF4-FFF2-40B4-BE49-F238E27FC236}">
                  <a16:creationId xmlns:a16="http://schemas.microsoft.com/office/drawing/2014/main" id="{ED49A604-F046-634F-7320-ECC8ABF46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4" name="Rectangle 421">
              <a:extLst>
                <a:ext uri="{FF2B5EF4-FFF2-40B4-BE49-F238E27FC236}">
                  <a16:creationId xmlns:a16="http://schemas.microsoft.com/office/drawing/2014/main" id="{E116B989-CFCB-B039-9154-B738764A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5" name="AutoShape 422">
              <a:extLst>
                <a:ext uri="{FF2B5EF4-FFF2-40B4-BE49-F238E27FC236}">
                  <a16:creationId xmlns:a16="http://schemas.microsoft.com/office/drawing/2014/main" id="{D34E75B6-AEAA-0104-90FF-BB02F6EC8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6" name="Line 423">
              <a:extLst>
                <a:ext uri="{FF2B5EF4-FFF2-40B4-BE49-F238E27FC236}">
                  <a16:creationId xmlns:a16="http://schemas.microsoft.com/office/drawing/2014/main" id="{F6899499-67C8-00FE-7F51-7669206DF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27" name="Line 424">
              <a:extLst>
                <a:ext uri="{FF2B5EF4-FFF2-40B4-BE49-F238E27FC236}">
                  <a16:creationId xmlns:a16="http://schemas.microsoft.com/office/drawing/2014/main" id="{10143F42-D286-A1A6-B2DE-C25897AE0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28" name="Rectangle 425">
              <a:extLst>
                <a:ext uri="{FF2B5EF4-FFF2-40B4-BE49-F238E27FC236}">
                  <a16:creationId xmlns:a16="http://schemas.microsoft.com/office/drawing/2014/main" id="{AEA209AB-B644-FE8D-F613-EF0FDD91A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9" name="Rectangle 426">
              <a:extLst>
                <a:ext uri="{FF2B5EF4-FFF2-40B4-BE49-F238E27FC236}">
                  <a16:creationId xmlns:a16="http://schemas.microsoft.com/office/drawing/2014/main" id="{A2E253EE-D39B-A9DB-BF3B-81C30D026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23913" name="Group 427">
            <a:extLst>
              <a:ext uri="{FF2B5EF4-FFF2-40B4-BE49-F238E27FC236}">
                <a16:creationId xmlns:a16="http://schemas.microsoft.com/office/drawing/2014/main" id="{A6A16D2D-29F6-3E6E-D134-9F4CF3BD517D}"/>
              </a:ext>
            </a:extLst>
          </p:cNvPr>
          <p:cNvGrpSpPr>
            <a:grpSpLocks/>
          </p:cNvGrpSpPr>
          <p:nvPr/>
        </p:nvGrpSpPr>
        <p:grpSpPr bwMode="auto">
          <a:xfrm>
            <a:off x="6873875" y="2932113"/>
            <a:ext cx="822325" cy="1049337"/>
            <a:chOff x="4288" y="2627"/>
            <a:chExt cx="518" cy="661"/>
          </a:xfrm>
        </p:grpSpPr>
        <p:sp>
          <p:nvSpPr>
            <p:cNvPr id="124007" name="Rectangle 428">
              <a:extLst>
                <a:ext uri="{FF2B5EF4-FFF2-40B4-BE49-F238E27FC236}">
                  <a16:creationId xmlns:a16="http://schemas.microsoft.com/office/drawing/2014/main" id="{0777F4C0-53BB-A868-16B9-4C1FAD57D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08" name="Text Box 429">
              <a:extLst>
                <a:ext uri="{FF2B5EF4-FFF2-40B4-BE49-F238E27FC236}">
                  <a16:creationId xmlns:a16="http://schemas.microsoft.com/office/drawing/2014/main" id="{51F05897-12D2-EFDA-3412-EB7A5863F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" y="2627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mail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server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4009" name="Rectangle 430">
              <a:extLst>
                <a:ext uri="{FF2B5EF4-FFF2-40B4-BE49-F238E27FC236}">
                  <a16:creationId xmlns:a16="http://schemas.microsoft.com/office/drawing/2014/main" id="{379308FB-E4AB-F713-7BC9-E8ABCD30C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10" name="Line 431">
              <a:extLst>
                <a:ext uri="{FF2B5EF4-FFF2-40B4-BE49-F238E27FC236}">
                  <a16:creationId xmlns:a16="http://schemas.microsoft.com/office/drawing/2014/main" id="{017D20B4-6D05-C420-A707-95BECFC29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1" name="Line 432">
              <a:extLst>
                <a:ext uri="{FF2B5EF4-FFF2-40B4-BE49-F238E27FC236}">
                  <a16:creationId xmlns:a16="http://schemas.microsoft.com/office/drawing/2014/main" id="{4B58A46E-02F2-370B-74F5-98B151BA5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2" name="Line 433">
              <a:extLst>
                <a:ext uri="{FF2B5EF4-FFF2-40B4-BE49-F238E27FC236}">
                  <a16:creationId xmlns:a16="http://schemas.microsoft.com/office/drawing/2014/main" id="{0ABA2F6F-5A34-22EB-66B2-30F9B312A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3" name="Line 434">
              <a:extLst>
                <a:ext uri="{FF2B5EF4-FFF2-40B4-BE49-F238E27FC236}">
                  <a16:creationId xmlns:a16="http://schemas.microsoft.com/office/drawing/2014/main" id="{59509F09-4698-422C-8B00-BF062E011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4" name="Line 435">
              <a:extLst>
                <a:ext uri="{FF2B5EF4-FFF2-40B4-BE49-F238E27FC236}">
                  <a16:creationId xmlns:a16="http://schemas.microsoft.com/office/drawing/2014/main" id="{BCC889A8-2899-BAAB-B537-98863785F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5" name="Line 436">
              <a:extLst>
                <a:ext uri="{FF2B5EF4-FFF2-40B4-BE49-F238E27FC236}">
                  <a16:creationId xmlns:a16="http://schemas.microsoft.com/office/drawing/2014/main" id="{B133CAC5-5F43-9A64-726E-D6800D600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6" name="Line 437">
              <a:extLst>
                <a:ext uri="{FF2B5EF4-FFF2-40B4-BE49-F238E27FC236}">
                  <a16:creationId xmlns:a16="http://schemas.microsoft.com/office/drawing/2014/main" id="{4D6C5379-4D0E-FCAC-9D92-F8CC6788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017" name="Rectangle 438">
              <a:extLst>
                <a:ext uri="{FF2B5EF4-FFF2-40B4-BE49-F238E27FC236}">
                  <a16:creationId xmlns:a16="http://schemas.microsoft.com/office/drawing/2014/main" id="{B547EA6D-63BF-F72D-48F0-ADD9709B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18" name="Rectangle 439">
              <a:extLst>
                <a:ext uri="{FF2B5EF4-FFF2-40B4-BE49-F238E27FC236}">
                  <a16:creationId xmlns:a16="http://schemas.microsoft.com/office/drawing/2014/main" id="{8B682839-8BF7-E0D0-5122-D2687711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19" name="Rectangle 440">
              <a:extLst>
                <a:ext uri="{FF2B5EF4-FFF2-40B4-BE49-F238E27FC236}">
                  <a16:creationId xmlns:a16="http://schemas.microsoft.com/office/drawing/2014/main" id="{42B37F1C-3CD5-5511-3A21-C78E9499F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0" name="Rectangle 441">
              <a:extLst>
                <a:ext uri="{FF2B5EF4-FFF2-40B4-BE49-F238E27FC236}">
                  <a16:creationId xmlns:a16="http://schemas.microsoft.com/office/drawing/2014/main" id="{7301235D-AC7B-4B26-F3C1-E3F796125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4021" name="Rectangle 442">
              <a:extLst>
                <a:ext uri="{FF2B5EF4-FFF2-40B4-BE49-F238E27FC236}">
                  <a16:creationId xmlns:a16="http://schemas.microsoft.com/office/drawing/2014/main" id="{372E54B9-AC6B-C913-A163-B252DB191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23914" name="Group 443">
            <a:extLst>
              <a:ext uri="{FF2B5EF4-FFF2-40B4-BE49-F238E27FC236}">
                <a16:creationId xmlns:a16="http://schemas.microsoft.com/office/drawing/2014/main" id="{1C5F6F9B-A15C-2ADE-2BE7-B84CAE5BEDE2}"/>
              </a:ext>
            </a:extLst>
          </p:cNvPr>
          <p:cNvGrpSpPr>
            <a:grpSpLocks/>
          </p:cNvGrpSpPr>
          <p:nvPr/>
        </p:nvGrpSpPr>
        <p:grpSpPr bwMode="auto">
          <a:xfrm>
            <a:off x="7599363" y="2070100"/>
            <a:ext cx="709612" cy="703263"/>
            <a:chOff x="4337" y="290"/>
            <a:chExt cx="447" cy="443"/>
          </a:xfrm>
        </p:grpSpPr>
        <p:graphicFrame>
          <p:nvGraphicFramePr>
            <p:cNvPr id="124003" name="Object 7">
              <a:extLst>
                <a:ext uri="{FF2B5EF4-FFF2-40B4-BE49-F238E27FC236}">
                  <a16:creationId xmlns:a16="http://schemas.microsoft.com/office/drawing/2014/main" id="{D6567594-7FFE-5383-A860-FB39D3164D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4004" name="Group 445">
              <a:extLst>
                <a:ext uri="{FF2B5EF4-FFF2-40B4-BE49-F238E27FC236}">
                  <a16:creationId xmlns:a16="http://schemas.microsoft.com/office/drawing/2014/main" id="{BA995080-7C4F-3B4E-BC27-45279B376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4005" name="Rectangle 446">
                <a:extLst>
                  <a:ext uri="{FF2B5EF4-FFF2-40B4-BE49-F238E27FC236}">
                    <a16:creationId xmlns:a16="http://schemas.microsoft.com/office/drawing/2014/main" id="{22A05A59-E280-0E85-083A-63E7B2CC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4006" name="Text Box 447">
                <a:extLst>
                  <a:ext uri="{FF2B5EF4-FFF2-40B4-BE49-F238E27FC236}">
                    <a16:creationId xmlns:a16="http://schemas.microsoft.com/office/drawing/2014/main" id="{0CA5063D-0A15-6A2E-14DB-D14366A27E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3915" name="Group 448">
            <a:extLst>
              <a:ext uri="{FF2B5EF4-FFF2-40B4-BE49-F238E27FC236}">
                <a16:creationId xmlns:a16="http://schemas.microsoft.com/office/drawing/2014/main" id="{A16F50D2-F6BF-940B-393C-9D1515604C03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3079750"/>
            <a:ext cx="709612" cy="703263"/>
            <a:chOff x="4337" y="290"/>
            <a:chExt cx="447" cy="443"/>
          </a:xfrm>
        </p:grpSpPr>
        <p:graphicFrame>
          <p:nvGraphicFramePr>
            <p:cNvPr id="123999" name="Object 6">
              <a:extLst>
                <a:ext uri="{FF2B5EF4-FFF2-40B4-BE49-F238E27FC236}">
                  <a16:creationId xmlns:a16="http://schemas.microsoft.com/office/drawing/2014/main" id="{B5EC4D0E-BE6E-31C2-F34F-788F9F2429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4000" name="Group 450">
              <a:extLst>
                <a:ext uri="{FF2B5EF4-FFF2-40B4-BE49-F238E27FC236}">
                  <a16:creationId xmlns:a16="http://schemas.microsoft.com/office/drawing/2014/main" id="{56617545-ED9B-F2A9-42D7-7F1C1AF4B1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4001" name="Rectangle 451">
                <a:extLst>
                  <a:ext uri="{FF2B5EF4-FFF2-40B4-BE49-F238E27FC236}">
                    <a16:creationId xmlns:a16="http://schemas.microsoft.com/office/drawing/2014/main" id="{0DCF90B4-61B9-337D-A44A-C1E9BF274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4002" name="Text Box 452">
                <a:extLst>
                  <a:ext uri="{FF2B5EF4-FFF2-40B4-BE49-F238E27FC236}">
                    <a16:creationId xmlns:a16="http://schemas.microsoft.com/office/drawing/2014/main" id="{54200877-7706-5EA0-35FC-3E7584333B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3916" name="Group 453">
            <a:extLst>
              <a:ext uri="{FF2B5EF4-FFF2-40B4-BE49-F238E27FC236}">
                <a16:creationId xmlns:a16="http://schemas.microsoft.com/office/drawing/2014/main" id="{1E028257-EDA6-B5F3-E133-01DAB20200F8}"/>
              </a:ext>
            </a:extLst>
          </p:cNvPr>
          <p:cNvGrpSpPr>
            <a:grpSpLocks/>
          </p:cNvGrpSpPr>
          <p:nvPr/>
        </p:nvGrpSpPr>
        <p:grpSpPr bwMode="auto">
          <a:xfrm>
            <a:off x="7599363" y="4127500"/>
            <a:ext cx="709612" cy="703263"/>
            <a:chOff x="4337" y="290"/>
            <a:chExt cx="447" cy="443"/>
          </a:xfrm>
        </p:grpSpPr>
        <p:graphicFrame>
          <p:nvGraphicFramePr>
            <p:cNvPr id="123995" name="Object 5">
              <a:extLst>
                <a:ext uri="{FF2B5EF4-FFF2-40B4-BE49-F238E27FC236}">
                  <a16:creationId xmlns:a16="http://schemas.microsoft.com/office/drawing/2014/main" id="{2EE3674B-C707-D1EC-17AB-04669468C7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266667" imgH="20126984" progId="MS_ClipArt_Gallery.2">
                    <p:embed/>
                  </p:oleObj>
                </mc:Choice>
                <mc:Fallback>
                  <p:oleObj name="Clip" r:id="rId6" imgW="24266667" imgH="20126984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996" name="Group 455">
              <a:extLst>
                <a:ext uri="{FF2B5EF4-FFF2-40B4-BE49-F238E27FC236}">
                  <a16:creationId xmlns:a16="http://schemas.microsoft.com/office/drawing/2014/main" id="{EBF9270E-F4CB-C958-1CE2-16CDE89E4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3997" name="Rectangle 456">
                <a:extLst>
                  <a:ext uri="{FF2B5EF4-FFF2-40B4-BE49-F238E27FC236}">
                    <a16:creationId xmlns:a16="http://schemas.microsoft.com/office/drawing/2014/main" id="{09900D86-F08E-43D7-5999-35229F468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98" name="Text Box 457">
                <a:extLst>
                  <a:ext uri="{FF2B5EF4-FFF2-40B4-BE49-F238E27FC236}">
                    <a16:creationId xmlns:a16="http://schemas.microsoft.com/office/drawing/2014/main" id="{4BE4D3AF-B1B2-7CFF-0ED6-258D563A40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3917" name="Group 458">
            <a:extLst>
              <a:ext uri="{FF2B5EF4-FFF2-40B4-BE49-F238E27FC236}">
                <a16:creationId xmlns:a16="http://schemas.microsoft.com/office/drawing/2014/main" id="{47C138A7-F61D-43FE-780B-EE814E23CF71}"/>
              </a:ext>
            </a:extLst>
          </p:cNvPr>
          <p:cNvGrpSpPr>
            <a:grpSpLocks/>
          </p:cNvGrpSpPr>
          <p:nvPr/>
        </p:nvGrpSpPr>
        <p:grpSpPr bwMode="auto">
          <a:xfrm>
            <a:off x="4873625" y="3889375"/>
            <a:ext cx="822325" cy="1501775"/>
            <a:chOff x="3484" y="2522"/>
            <a:chExt cx="518" cy="946"/>
          </a:xfrm>
        </p:grpSpPr>
        <p:grpSp>
          <p:nvGrpSpPr>
            <p:cNvPr id="123970" name="Group 459">
              <a:extLst>
                <a:ext uri="{FF2B5EF4-FFF2-40B4-BE49-F238E27FC236}">
                  <a16:creationId xmlns:a16="http://schemas.microsoft.com/office/drawing/2014/main" id="{D62ABA49-DE8A-2AE7-210F-1CA6148246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23987" name="AutoShape 460">
                <a:extLst>
                  <a:ext uri="{FF2B5EF4-FFF2-40B4-BE49-F238E27FC236}">
                    <a16:creationId xmlns:a16="http://schemas.microsoft.com/office/drawing/2014/main" id="{F348596B-8E5F-1978-D41A-A34C2AFAD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8" name="Rectangle 461">
                <a:extLst>
                  <a:ext uri="{FF2B5EF4-FFF2-40B4-BE49-F238E27FC236}">
                    <a16:creationId xmlns:a16="http://schemas.microsoft.com/office/drawing/2014/main" id="{CDA99674-7D2E-162F-B4BB-7863E21C7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9" name="Rectangle 462">
                <a:extLst>
                  <a:ext uri="{FF2B5EF4-FFF2-40B4-BE49-F238E27FC236}">
                    <a16:creationId xmlns:a16="http://schemas.microsoft.com/office/drawing/2014/main" id="{37A405C3-F9AB-6DAA-2FC5-D0DD5A091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90" name="AutoShape 463">
                <a:extLst>
                  <a:ext uri="{FF2B5EF4-FFF2-40B4-BE49-F238E27FC236}">
                    <a16:creationId xmlns:a16="http://schemas.microsoft.com/office/drawing/2014/main" id="{B29855CF-B1C8-0968-BB5C-BDAC12C59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91" name="Line 464">
                <a:extLst>
                  <a:ext uri="{FF2B5EF4-FFF2-40B4-BE49-F238E27FC236}">
                    <a16:creationId xmlns:a16="http://schemas.microsoft.com/office/drawing/2014/main" id="{6B062D8F-BABA-B598-9BFD-E560D8548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92" name="Line 465">
                <a:extLst>
                  <a:ext uri="{FF2B5EF4-FFF2-40B4-BE49-F238E27FC236}">
                    <a16:creationId xmlns:a16="http://schemas.microsoft.com/office/drawing/2014/main" id="{7F9E9CBA-C8DE-CF73-C48A-E6D8A0BA2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93" name="Rectangle 466">
                <a:extLst>
                  <a:ext uri="{FF2B5EF4-FFF2-40B4-BE49-F238E27FC236}">
                    <a16:creationId xmlns:a16="http://schemas.microsoft.com/office/drawing/2014/main" id="{FBDC33F5-8DE0-F32C-FE3C-29820F8FF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94" name="Rectangle 467">
                <a:extLst>
                  <a:ext uri="{FF2B5EF4-FFF2-40B4-BE49-F238E27FC236}">
                    <a16:creationId xmlns:a16="http://schemas.microsoft.com/office/drawing/2014/main" id="{6B5C4266-5FFB-F38C-2740-D24A5E6A6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23971" name="Group 468">
              <a:extLst>
                <a:ext uri="{FF2B5EF4-FFF2-40B4-BE49-F238E27FC236}">
                  <a16:creationId xmlns:a16="http://schemas.microsoft.com/office/drawing/2014/main" id="{C5BE8E0B-B6B2-D6B8-6C09-30763D3F3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23972" name="Rectangle 469">
                <a:extLst>
                  <a:ext uri="{FF2B5EF4-FFF2-40B4-BE49-F238E27FC236}">
                    <a16:creationId xmlns:a16="http://schemas.microsoft.com/office/drawing/2014/main" id="{CEF2E378-36A3-8FDB-E271-DFFF59D49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73" name="Text Box 470">
                <a:extLst>
                  <a:ext uri="{FF2B5EF4-FFF2-40B4-BE49-F238E27FC236}">
                    <a16:creationId xmlns:a16="http://schemas.microsoft.com/office/drawing/2014/main" id="{0E41B778-BFF4-6BBD-C94B-A65BAF8DA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974" name="Rectangle 471">
                <a:extLst>
                  <a:ext uri="{FF2B5EF4-FFF2-40B4-BE49-F238E27FC236}">
                    <a16:creationId xmlns:a16="http://schemas.microsoft.com/office/drawing/2014/main" id="{2ACF438E-9FC3-39A5-B83A-D4C2D38F6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75" name="Line 472">
                <a:extLst>
                  <a:ext uri="{FF2B5EF4-FFF2-40B4-BE49-F238E27FC236}">
                    <a16:creationId xmlns:a16="http://schemas.microsoft.com/office/drawing/2014/main" id="{797C9629-1A09-5425-9A34-337ABDE97B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6" name="Line 473">
                <a:extLst>
                  <a:ext uri="{FF2B5EF4-FFF2-40B4-BE49-F238E27FC236}">
                    <a16:creationId xmlns:a16="http://schemas.microsoft.com/office/drawing/2014/main" id="{EC81E5A7-74AB-80FB-C9FF-5706C7861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7" name="Line 474">
                <a:extLst>
                  <a:ext uri="{FF2B5EF4-FFF2-40B4-BE49-F238E27FC236}">
                    <a16:creationId xmlns:a16="http://schemas.microsoft.com/office/drawing/2014/main" id="{55421B22-F207-B7FC-E27D-3CA440D77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8" name="Line 475">
                <a:extLst>
                  <a:ext uri="{FF2B5EF4-FFF2-40B4-BE49-F238E27FC236}">
                    <a16:creationId xmlns:a16="http://schemas.microsoft.com/office/drawing/2014/main" id="{5615ED90-4443-9043-15F6-BE9941943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9" name="Line 476">
                <a:extLst>
                  <a:ext uri="{FF2B5EF4-FFF2-40B4-BE49-F238E27FC236}">
                    <a16:creationId xmlns:a16="http://schemas.microsoft.com/office/drawing/2014/main" id="{DD338D5D-CF44-5852-6A7A-4971A8224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0" name="Line 477">
                <a:extLst>
                  <a:ext uri="{FF2B5EF4-FFF2-40B4-BE49-F238E27FC236}">
                    <a16:creationId xmlns:a16="http://schemas.microsoft.com/office/drawing/2014/main" id="{CC43A3EC-979F-9365-1337-15B629C3C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1" name="Line 478">
                <a:extLst>
                  <a:ext uri="{FF2B5EF4-FFF2-40B4-BE49-F238E27FC236}">
                    <a16:creationId xmlns:a16="http://schemas.microsoft.com/office/drawing/2014/main" id="{068E26D4-9753-6832-886B-39B1BE473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2" name="Rectangle 479">
                <a:extLst>
                  <a:ext uri="{FF2B5EF4-FFF2-40B4-BE49-F238E27FC236}">
                    <a16:creationId xmlns:a16="http://schemas.microsoft.com/office/drawing/2014/main" id="{509DA57E-CE53-30CA-8455-71905831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3" name="Rectangle 480">
                <a:extLst>
                  <a:ext uri="{FF2B5EF4-FFF2-40B4-BE49-F238E27FC236}">
                    <a16:creationId xmlns:a16="http://schemas.microsoft.com/office/drawing/2014/main" id="{9FD8BAEB-EE52-F933-1992-8EB14EB56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4" name="Rectangle 481">
                <a:extLst>
                  <a:ext uri="{FF2B5EF4-FFF2-40B4-BE49-F238E27FC236}">
                    <a16:creationId xmlns:a16="http://schemas.microsoft.com/office/drawing/2014/main" id="{B43F5DA1-4C33-B002-B332-B3F702621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5" name="Rectangle 482">
                <a:extLst>
                  <a:ext uri="{FF2B5EF4-FFF2-40B4-BE49-F238E27FC236}">
                    <a16:creationId xmlns:a16="http://schemas.microsoft.com/office/drawing/2014/main" id="{F0D51ABE-B45B-1A1B-B9F4-BCC3C41F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86" name="Rectangle 483">
                <a:extLst>
                  <a:ext uri="{FF2B5EF4-FFF2-40B4-BE49-F238E27FC236}">
                    <a16:creationId xmlns:a16="http://schemas.microsoft.com/office/drawing/2014/main" id="{9427E638-528A-F5CD-2208-063BB023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23918" name="Group 484">
            <a:extLst>
              <a:ext uri="{FF2B5EF4-FFF2-40B4-BE49-F238E27FC236}">
                <a16:creationId xmlns:a16="http://schemas.microsoft.com/office/drawing/2014/main" id="{183EE57E-38B7-595E-C9FB-6F022ACB5F38}"/>
              </a:ext>
            </a:extLst>
          </p:cNvPr>
          <p:cNvGrpSpPr>
            <a:grpSpLocks/>
          </p:cNvGrpSpPr>
          <p:nvPr/>
        </p:nvGrpSpPr>
        <p:grpSpPr bwMode="auto">
          <a:xfrm>
            <a:off x="5827713" y="4994275"/>
            <a:ext cx="709612" cy="703263"/>
            <a:chOff x="4337" y="290"/>
            <a:chExt cx="447" cy="443"/>
          </a:xfrm>
        </p:grpSpPr>
        <p:graphicFrame>
          <p:nvGraphicFramePr>
            <p:cNvPr id="123966" name="Object 4">
              <a:extLst>
                <a:ext uri="{FF2B5EF4-FFF2-40B4-BE49-F238E27FC236}">
                  <a16:creationId xmlns:a16="http://schemas.microsoft.com/office/drawing/2014/main" id="{0E42E959-A39B-6725-C9CA-4A0FAAD7E1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24266667" imgH="20126984" progId="MS_ClipArt_Gallery.2">
                    <p:embed/>
                  </p:oleObj>
                </mc:Choice>
                <mc:Fallback>
                  <p:oleObj name="Clip" r:id="rId7" imgW="24266667" imgH="20126984" progId="MS_ClipArt_Gallery.2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967" name="Group 486">
              <a:extLst>
                <a:ext uri="{FF2B5EF4-FFF2-40B4-BE49-F238E27FC236}">
                  <a16:creationId xmlns:a16="http://schemas.microsoft.com/office/drawing/2014/main" id="{29D099AA-65AD-7CB6-3839-28DA1F3F5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3968" name="Rectangle 487">
                <a:extLst>
                  <a:ext uri="{FF2B5EF4-FFF2-40B4-BE49-F238E27FC236}">
                    <a16:creationId xmlns:a16="http://schemas.microsoft.com/office/drawing/2014/main" id="{CF38F42A-4EAB-9829-215F-5E28FE3E2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69" name="Text Box 488">
                <a:extLst>
                  <a:ext uri="{FF2B5EF4-FFF2-40B4-BE49-F238E27FC236}">
                    <a16:creationId xmlns:a16="http://schemas.microsoft.com/office/drawing/2014/main" id="{F26C338F-DFF0-ED3E-629A-BF9B8892F4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3919" name="Group 489">
            <a:extLst>
              <a:ext uri="{FF2B5EF4-FFF2-40B4-BE49-F238E27FC236}">
                <a16:creationId xmlns:a16="http://schemas.microsoft.com/office/drawing/2014/main" id="{2E7868B9-6835-A8EA-38CB-3EEEE770BB17}"/>
              </a:ext>
            </a:extLst>
          </p:cNvPr>
          <p:cNvGrpSpPr>
            <a:grpSpLocks/>
          </p:cNvGrpSpPr>
          <p:nvPr/>
        </p:nvGrpSpPr>
        <p:grpSpPr bwMode="auto">
          <a:xfrm>
            <a:off x="4989513" y="5499100"/>
            <a:ext cx="709612" cy="703263"/>
            <a:chOff x="4337" y="290"/>
            <a:chExt cx="447" cy="443"/>
          </a:xfrm>
        </p:grpSpPr>
        <p:graphicFrame>
          <p:nvGraphicFramePr>
            <p:cNvPr id="123962" name="Object 3">
              <a:extLst>
                <a:ext uri="{FF2B5EF4-FFF2-40B4-BE49-F238E27FC236}">
                  <a16:creationId xmlns:a16="http://schemas.microsoft.com/office/drawing/2014/main" id="{3B7032E2-9721-4CC0-7502-9042150068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24266667" imgH="20126984" progId="MS_ClipArt_Gallery.2">
                    <p:embed/>
                  </p:oleObj>
                </mc:Choice>
                <mc:Fallback>
                  <p:oleObj name="Clip" r:id="rId8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963" name="Group 491">
              <a:extLst>
                <a:ext uri="{FF2B5EF4-FFF2-40B4-BE49-F238E27FC236}">
                  <a16:creationId xmlns:a16="http://schemas.microsoft.com/office/drawing/2014/main" id="{7B40E5B1-214B-50CD-C239-344B539FE2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3964" name="Rectangle 492">
                <a:extLst>
                  <a:ext uri="{FF2B5EF4-FFF2-40B4-BE49-F238E27FC236}">
                    <a16:creationId xmlns:a16="http://schemas.microsoft.com/office/drawing/2014/main" id="{DDD5343D-93EF-89D4-3BEB-3D7432A2D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65" name="Text Box 493">
                <a:extLst>
                  <a:ext uri="{FF2B5EF4-FFF2-40B4-BE49-F238E27FC236}">
                    <a16:creationId xmlns:a16="http://schemas.microsoft.com/office/drawing/2014/main" id="{6268782E-BB61-052D-285C-13A59B26D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3920" name="Group 494">
            <a:extLst>
              <a:ext uri="{FF2B5EF4-FFF2-40B4-BE49-F238E27FC236}">
                <a16:creationId xmlns:a16="http://schemas.microsoft.com/office/drawing/2014/main" id="{7E3BC561-F292-6E50-4D64-71F4531A32CE}"/>
              </a:ext>
            </a:extLst>
          </p:cNvPr>
          <p:cNvGrpSpPr>
            <a:grpSpLocks/>
          </p:cNvGrpSpPr>
          <p:nvPr/>
        </p:nvGrpSpPr>
        <p:grpSpPr bwMode="auto">
          <a:xfrm>
            <a:off x="4873625" y="1631950"/>
            <a:ext cx="822325" cy="1501775"/>
            <a:chOff x="3484" y="2522"/>
            <a:chExt cx="518" cy="946"/>
          </a:xfrm>
        </p:grpSpPr>
        <p:grpSp>
          <p:nvGrpSpPr>
            <p:cNvPr id="123937" name="Group 495">
              <a:extLst>
                <a:ext uri="{FF2B5EF4-FFF2-40B4-BE49-F238E27FC236}">
                  <a16:creationId xmlns:a16="http://schemas.microsoft.com/office/drawing/2014/main" id="{8372742E-54F9-30CB-3395-973420402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23954" name="AutoShape 496">
                <a:extLst>
                  <a:ext uri="{FF2B5EF4-FFF2-40B4-BE49-F238E27FC236}">
                    <a16:creationId xmlns:a16="http://schemas.microsoft.com/office/drawing/2014/main" id="{0B7F9F31-6062-50DD-F7C8-0747A2F35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5" name="Rectangle 497">
                <a:extLst>
                  <a:ext uri="{FF2B5EF4-FFF2-40B4-BE49-F238E27FC236}">
                    <a16:creationId xmlns:a16="http://schemas.microsoft.com/office/drawing/2014/main" id="{59DCD3E4-BDE3-0E16-DB09-94CA54627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6" name="Rectangle 498">
                <a:extLst>
                  <a:ext uri="{FF2B5EF4-FFF2-40B4-BE49-F238E27FC236}">
                    <a16:creationId xmlns:a16="http://schemas.microsoft.com/office/drawing/2014/main" id="{E8E1306F-F59A-BF3C-1DC2-1644B784C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7" name="AutoShape 499">
                <a:extLst>
                  <a:ext uri="{FF2B5EF4-FFF2-40B4-BE49-F238E27FC236}">
                    <a16:creationId xmlns:a16="http://schemas.microsoft.com/office/drawing/2014/main" id="{53DD8EAC-B2DE-FF11-7347-1E1F73476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8" name="Line 500">
                <a:extLst>
                  <a:ext uri="{FF2B5EF4-FFF2-40B4-BE49-F238E27FC236}">
                    <a16:creationId xmlns:a16="http://schemas.microsoft.com/office/drawing/2014/main" id="{ACB66F85-E223-9069-008C-CAB81F05E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59" name="Line 501">
                <a:extLst>
                  <a:ext uri="{FF2B5EF4-FFF2-40B4-BE49-F238E27FC236}">
                    <a16:creationId xmlns:a16="http://schemas.microsoft.com/office/drawing/2014/main" id="{30249031-9208-7FC9-9F76-1721B5560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0" name="Rectangle 502">
                <a:extLst>
                  <a:ext uri="{FF2B5EF4-FFF2-40B4-BE49-F238E27FC236}">
                    <a16:creationId xmlns:a16="http://schemas.microsoft.com/office/drawing/2014/main" id="{4015115F-2FC2-E479-9651-906EFC17B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61" name="Rectangle 503">
                <a:extLst>
                  <a:ext uri="{FF2B5EF4-FFF2-40B4-BE49-F238E27FC236}">
                    <a16:creationId xmlns:a16="http://schemas.microsoft.com/office/drawing/2014/main" id="{515FCAC3-075C-D012-3EDD-5E5F987B1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23938" name="Group 504">
              <a:extLst>
                <a:ext uri="{FF2B5EF4-FFF2-40B4-BE49-F238E27FC236}">
                  <a16:creationId xmlns:a16="http://schemas.microsoft.com/office/drawing/2014/main" id="{45158675-AB91-83A6-8861-0EB2C4965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23939" name="Rectangle 505">
                <a:extLst>
                  <a:ext uri="{FF2B5EF4-FFF2-40B4-BE49-F238E27FC236}">
                    <a16:creationId xmlns:a16="http://schemas.microsoft.com/office/drawing/2014/main" id="{246AA206-AC39-DF2B-D44F-168BBCD51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40" name="Text Box 506">
                <a:extLst>
                  <a:ext uri="{FF2B5EF4-FFF2-40B4-BE49-F238E27FC236}">
                    <a16:creationId xmlns:a16="http://schemas.microsoft.com/office/drawing/2014/main" id="{9A0ED94C-F3B5-E792-4814-362896C375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941" name="Rectangle 507">
                <a:extLst>
                  <a:ext uri="{FF2B5EF4-FFF2-40B4-BE49-F238E27FC236}">
                    <a16:creationId xmlns:a16="http://schemas.microsoft.com/office/drawing/2014/main" id="{5AC86981-2409-B9D9-8B4F-80E5656A5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42" name="Line 508">
                <a:extLst>
                  <a:ext uri="{FF2B5EF4-FFF2-40B4-BE49-F238E27FC236}">
                    <a16:creationId xmlns:a16="http://schemas.microsoft.com/office/drawing/2014/main" id="{F8CA542D-E018-D47F-BBF3-0DE25A6E3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3" name="Line 509">
                <a:extLst>
                  <a:ext uri="{FF2B5EF4-FFF2-40B4-BE49-F238E27FC236}">
                    <a16:creationId xmlns:a16="http://schemas.microsoft.com/office/drawing/2014/main" id="{44A82D63-E76D-1C0D-C443-3BC3A1A7C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4" name="Line 510">
                <a:extLst>
                  <a:ext uri="{FF2B5EF4-FFF2-40B4-BE49-F238E27FC236}">
                    <a16:creationId xmlns:a16="http://schemas.microsoft.com/office/drawing/2014/main" id="{C566C011-88DF-C1A5-8F89-1B8849527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5" name="Line 511">
                <a:extLst>
                  <a:ext uri="{FF2B5EF4-FFF2-40B4-BE49-F238E27FC236}">
                    <a16:creationId xmlns:a16="http://schemas.microsoft.com/office/drawing/2014/main" id="{C1A59F08-EB27-5CC4-B6F8-72121CCD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6" name="Line 512">
                <a:extLst>
                  <a:ext uri="{FF2B5EF4-FFF2-40B4-BE49-F238E27FC236}">
                    <a16:creationId xmlns:a16="http://schemas.microsoft.com/office/drawing/2014/main" id="{36A5C408-2119-8BBD-BA1A-857D54F94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7" name="Line 513">
                <a:extLst>
                  <a:ext uri="{FF2B5EF4-FFF2-40B4-BE49-F238E27FC236}">
                    <a16:creationId xmlns:a16="http://schemas.microsoft.com/office/drawing/2014/main" id="{B04A61CA-9846-D5C7-E3E0-22652AE5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8" name="Line 514">
                <a:extLst>
                  <a:ext uri="{FF2B5EF4-FFF2-40B4-BE49-F238E27FC236}">
                    <a16:creationId xmlns:a16="http://schemas.microsoft.com/office/drawing/2014/main" id="{A194F98C-671C-86FA-869B-F8F0062CE1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9" name="Rectangle 515">
                <a:extLst>
                  <a:ext uri="{FF2B5EF4-FFF2-40B4-BE49-F238E27FC236}">
                    <a16:creationId xmlns:a16="http://schemas.microsoft.com/office/drawing/2014/main" id="{FACAFDAB-1C9E-C510-F688-DD42CC5CE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0" name="Rectangle 516">
                <a:extLst>
                  <a:ext uri="{FF2B5EF4-FFF2-40B4-BE49-F238E27FC236}">
                    <a16:creationId xmlns:a16="http://schemas.microsoft.com/office/drawing/2014/main" id="{2D9D21E0-F834-BE3F-FFBA-68E1A5434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1" name="Rectangle 517">
                <a:extLst>
                  <a:ext uri="{FF2B5EF4-FFF2-40B4-BE49-F238E27FC236}">
                    <a16:creationId xmlns:a16="http://schemas.microsoft.com/office/drawing/2014/main" id="{C9705909-B270-191C-DDD7-7C935095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2" name="Rectangle 518">
                <a:extLst>
                  <a:ext uri="{FF2B5EF4-FFF2-40B4-BE49-F238E27FC236}">
                    <a16:creationId xmlns:a16="http://schemas.microsoft.com/office/drawing/2014/main" id="{E7ABCCC2-B5CA-8129-C066-43D94A985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53" name="Rectangle 519">
                <a:extLst>
                  <a:ext uri="{FF2B5EF4-FFF2-40B4-BE49-F238E27FC236}">
                    <a16:creationId xmlns:a16="http://schemas.microsoft.com/office/drawing/2014/main" id="{0BC8B92A-0830-A7C1-23B6-319EDEA8A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23921" name="Group 520">
            <a:extLst>
              <a:ext uri="{FF2B5EF4-FFF2-40B4-BE49-F238E27FC236}">
                <a16:creationId xmlns:a16="http://schemas.microsoft.com/office/drawing/2014/main" id="{7991CBA6-2479-E74D-4355-94FFF595952C}"/>
              </a:ext>
            </a:extLst>
          </p:cNvPr>
          <p:cNvGrpSpPr>
            <a:grpSpLocks/>
          </p:cNvGrpSpPr>
          <p:nvPr/>
        </p:nvGrpSpPr>
        <p:grpSpPr bwMode="auto">
          <a:xfrm>
            <a:off x="5618163" y="1374775"/>
            <a:ext cx="709612" cy="703263"/>
            <a:chOff x="4337" y="290"/>
            <a:chExt cx="447" cy="443"/>
          </a:xfrm>
        </p:grpSpPr>
        <p:graphicFrame>
          <p:nvGraphicFramePr>
            <p:cNvPr id="123933" name="Object 2">
              <a:extLst>
                <a:ext uri="{FF2B5EF4-FFF2-40B4-BE49-F238E27FC236}">
                  <a16:creationId xmlns:a16="http://schemas.microsoft.com/office/drawing/2014/main" id="{252D365E-C76B-2347-E363-D53B284029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24266667" imgH="20126984" progId="MS_ClipArt_Gallery.2">
                    <p:embed/>
                  </p:oleObj>
                </mc:Choice>
                <mc:Fallback>
                  <p:oleObj name="Clip" r:id="rId9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934" name="Group 522">
              <a:extLst>
                <a:ext uri="{FF2B5EF4-FFF2-40B4-BE49-F238E27FC236}">
                  <a16:creationId xmlns:a16="http://schemas.microsoft.com/office/drawing/2014/main" id="{3E1177ED-E395-01BF-041F-7397E57888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3935" name="Rectangle 523">
                <a:extLst>
                  <a:ext uri="{FF2B5EF4-FFF2-40B4-BE49-F238E27FC236}">
                    <a16:creationId xmlns:a16="http://schemas.microsoft.com/office/drawing/2014/main" id="{4EDD23F9-65FC-5DB6-8CB0-78AFC0FFE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36" name="Text Box 524">
                <a:extLst>
                  <a:ext uri="{FF2B5EF4-FFF2-40B4-BE49-F238E27FC236}">
                    <a16:creationId xmlns:a16="http://schemas.microsoft.com/office/drawing/2014/main" id="{97274CA9-8AA3-62B7-7EA9-FEB28D46C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23922" name="Line 525">
            <a:extLst>
              <a:ext uri="{FF2B5EF4-FFF2-40B4-BE49-F238E27FC236}">
                <a16:creationId xmlns:a16="http://schemas.microsoft.com/office/drawing/2014/main" id="{C4A2226C-FC0D-C8F4-50B2-41258EA28D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4525" y="3676650"/>
            <a:ext cx="1123950" cy="10858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23" name="Line 526">
            <a:extLst>
              <a:ext uri="{FF2B5EF4-FFF2-40B4-BE49-F238E27FC236}">
                <a16:creationId xmlns:a16="http://schemas.microsoft.com/office/drawing/2014/main" id="{90D5E4E7-0539-787B-72CA-FBA28321DF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81575" y="3152775"/>
            <a:ext cx="0" cy="12477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3924" name="Group 527">
            <a:extLst>
              <a:ext uri="{FF2B5EF4-FFF2-40B4-BE49-F238E27FC236}">
                <a16:creationId xmlns:a16="http://schemas.microsoft.com/office/drawing/2014/main" id="{240F408A-7F34-E93D-3DB8-506ED4CFFFD2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3970338"/>
            <a:ext cx="1030288" cy="457200"/>
            <a:chOff x="3746" y="2537"/>
            <a:chExt cx="649" cy="288"/>
          </a:xfrm>
        </p:grpSpPr>
        <p:sp>
          <p:nvSpPr>
            <p:cNvPr id="123931" name="Rectangle 528">
              <a:extLst>
                <a:ext uri="{FF2B5EF4-FFF2-40B4-BE49-F238E27FC236}">
                  <a16:creationId xmlns:a16="http://schemas.microsoft.com/office/drawing/2014/main" id="{0D00F4AF-21A1-E18E-DF84-A02FC882C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932" name="Text Box 529">
              <a:extLst>
                <a:ext uri="{FF2B5EF4-FFF2-40B4-BE49-F238E27FC236}">
                  <a16:creationId xmlns:a16="http://schemas.microsoft.com/office/drawing/2014/main" id="{2F7AA01F-3F6B-3503-D66A-88DD103AE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925" name="Group 530">
            <a:extLst>
              <a:ext uri="{FF2B5EF4-FFF2-40B4-BE49-F238E27FC236}">
                <a16:creationId xmlns:a16="http://schemas.microsoft.com/office/drawing/2014/main" id="{C17FC01C-AC9E-6D38-6F66-164251825BD5}"/>
              </a:ext>
            </a:extLst>
          </p:cNvPr>
          <p:cNvGrpSpPr>
            <a:grpSpLocks/>
          </p:cNvGrpSpPr>
          <p:nvPr/>
        </p:nvGrpSpPr>
        <p:grpSpPr bwMode="auto">
          <a:xfrm>
            <a:off x="5784850" y="2713038"/>
            <a:ext cx="1030288" cy="457200"/>
            <a:chOff x="3746" y="2537"/>
            <a:chExt cx="649" cy="288"/>
          </a:xfrm>
        </p:grpSpPr>
        <p:sp>
          <p:nvSpPr>
            <p:cNvPr id="123929" name="Rectangle 531">
              <a:extLst>
                <a:ext uri="{FF2B5EF4-FFF2-40B4-BE49-F238E27FC236}">
                  <a16:creationId xmlns:a16="http://schemas.microsoft.com/office/drawing/2014/main" id="{0F940D2A-F692-0455-015A-FB45A089D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930" name="Text Box 532">
              <a:extLst>
                <a:ext uri="{FF2B5EF4-FFF2-40B4-BE49-F238E27FC236}">
                  <a16:creationId xmlns:a16="http://schemas.microsoft.com/office/drawing/2014/main" id="{0BDE3FFC-0D2A-FAA0-195A-53E8FA776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926" name="Group 533">
            <a:extLst>
              <a:ext uri="{FF2B5EF4-FFF2-40B4-BE49-F238E27FC236}">
                <a16:creationId xmlns:a16="http://schemas.microsoft.com/office/drawing/2014/main" id="{8A22007C-75D8-844E-CED0-F7578C4DC8BA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3427413"/>
            <a:ext cx="1030288" cy="457200"/>
            <a:chOff x="3746" y="2537"/>
            <a:chExt cx="649" cy="288"/>
          </a:xfrm>
        </p:grpSpPr>
        <p:sp>
          <p:nvSpPr>
            <p:cNvPr id="123927" name="Rectangle 534">
              <a:extLst>
                <a:ext uri="{FF2B5EF4-FFF2-40B4-BE49-F238E27FC236}">
                  <a16:creationId xmlns:a16="http://schemas.microsoft.com/office/drawing/2014/main" id="{5C957498-2BB5-D2F5-EEF2-2858924D6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928" name="Text Box 535">
              <a:extLst>
                <a:ext uri="{FF2B5EF4-FFF2-40B4-BE49-F238E27FC236}">
                  <a16:creationId xmlns:a16="http://schemas.microsoft.com/office/drawing/2014/main" id="{B4A59952-D600-50EA-A88B-44806749F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Footer Placeholder 5">
            <a:extLst>
              <a:ext uri="{FF2B5EF4-FFF2-40B4-BE49-F238E27FC236}">
                <a16:creationId xmlns:a16="http://schemas.microsoft.com/office/drawing/2014/main" id="{9FDA912E-BA70-D20B-9FE4-1A84F2A2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5954" name="Slide Number Placeholder 6">
            <a:extLst>
              <a:ext uri="{FF2B5EF4-FFF2-40B4-BE49-F238E27FC236}">
                <a16:creationId xmlns:a16="http://schemas.microsoft.com/office/drawing/2014/main" id="{9874C355-E05D-A1AC-F609-AE559165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13BEFC-D055-47A1-873B-DB1EE1C80B4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CA4E1D9F-1352-1BE1-5BBE-04B094941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9575" y="228600"/>
            <a:ext cx="777240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Electronic Mail: mail servers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FDB49419-A30D-179A-BAB4-42E4D63B935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338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Mail Servers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mailbox</a:t>
            </a:r>
            <a:r>
              <a:rPr lang="en-US" altLang="en-US" sz="2000">
                <a:ea typeface="ＭＳ Ｐゴシック" panose="020B0600070205080204" pitchFamily="34" charset="-128"/>
              </a:rPr>
              <a:t> contains incoming messages for user</a:t>
            </a:r>
          </a:p>
          <a:p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message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queue</a:t>
            </a:r>
            <a:r>
              <a:rPr lang="en-US" altLang="en-US" sz="2000">
                <a:ea typeface="ＭＳ Ｐゴシック" panose="020B0600070205080204" pitchFamily="34" charset="-128"/>
              </a:rPr>
              <a:t> of outgoing (to be sent) mail messages</a:t>
            </a:r>
          </a:p>
          <a:p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SMTP protocol</a:t>
            </a:r>
            <a:r>
              <a:rPr lang="en-US" altLang="en-US" sz="2000">
                <a:ea typeface="ＭＳ Ｐゴシック" panose="020B0600070205080204" pitchFamily="34" charset="-128"/>
              </a:rPr>
              <a:t> between mail servers to send email messages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client: sending mail server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“server”: receiving mail server</a:t>
            </a:r>
          </a:p>
        </p:txBody>
      </p:sp>
      <p:sp>
        <p:nvSpPr>
          <p:cNvPr id="125957" name="Line 9">
            <a:extLst>
              <a:ext uri="{FF2B5EF4-FFF2-40B4-BE49-F238E27FC236}">
                <a16:creationId xmlns:a16="http://schemas.microsoft.com/office/drawing/2014/main" id="{77CEA5D6-2027-561D-45A5-B28EB4498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2628900"/>
            <a:ext cx="1123950" cy="7905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58" name="Group 10">
            <a:extLst>
              <a:ext uri="{FF2B5EF4-FFF2-40B4-BE49-F238E27FC236}">
                <a16:creationId xmlns:a16="http://schemas.microsoft.com/office/drawing/2014/main" id="{F1F53D55-AD65-8749-A1F1-6C9F02B4D50A}"/>
              </a:ext>
            </a:extLst>
          </p:cNvPr>
          <p:cNvGrpSpPr>
            <a:grpSpLocks/>
          </p:cNvGrpSpPr>
          <p:nvPr/>
        </p:nvGrpSpPr>
        <p:grpSpPr bwMode="auto">
          <a:xfrm>
            <a:off x="7431088" y="2555875"/>
            <a:ext cx="355600" cy="933450"/>
            <a:chOff x="4180" y="783"/>
            <a:chExt cx="150" cy="307"/>
          </a:xfrm>
        </p:grpSpPr>
        <p:sp>
          <p:nvSpPr>
            <p:cNvPr id="126068" name="AutoShape 11">
              <a:extLst>
                <a:ext uri="{FF2B5EF4-FFF2-40B4-BE49-F238E27FC236}">
                  <a16:creationId xmlns:a16="http://schemas.microsoft.com/office/drawing/2014/main" id="{269C98B0-D354-813D-1E9A-68D56F04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69" name="Rectangle 12">
              <a:extLst>
                <a:ext uri="{FF2B5EF4-FFF2-40B4-BE49-F238E27FC236}">
                  <a16:creationId xmlns:a16="http://schemas.microsoft.com/office/drawing/2014/main" id="{3EAAB48C-0F91-F6DB-1CBA-64DD399C0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70" name="Rectangle 13">
              <a:extLst>
                <a:ext uri="{FF2B5EF4-FFF2-40B4-BE49-F238E27FC236}">
                  <a16:creationId xmlns:a16="http://schemas.microsoft.com/office/drawing/2014/main" id="{4BD1D625-D91A-B8BC-2D47-C99182E94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71" name="AutoShape 14">
              <a:extLst>
                <a:ext uri="{FF2B5EF4-FFF2-40B4-BE49-F238E27FC236}">
                  <a16:creationId xmlns:a16="http://schemas.microsoft.com/office/drawing/2014/main" id="{03E8F2D2-B689-7049-1252-0CA86CC5B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72" name="Line 15">
              <a:extLst>
                <a:ext uri="{FF2B5EF4-FFF2-40B4-BE49-F238E27FC236}">
                  <a16:creationId xmlns:a16="http://schemas.microsoft.com/office/drawing/2014/main" id="{64731FD0-C66E-C49B-E0C7-C4D7CA653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73" name="Line 16">
              <a:extLst>
                <a:ext uri="{FF2B5EF4-FFF2-40B4-BE49-F238E27FC236}">
                  <a16:creationId xmlns:a16="http://schemas.microsoft.com/office/drawing/2014/main" id="{32D3BF85-0D03-B8B5-BD32-552F2EC32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74" name="Rectangle 17">
              <a:extLst>
                <a:ext uri="{FF2B5EF4-FFF2-40B4-BE49-F238E27FC236}">
                  <a16:creationId xmlns:a16="http://schemas.microsoft.com/office/drawing/2014/main" id="{2BE6189F-299D-3CA3-3997-5BADC4D6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75" name="Rectangle 18">
              <a:extLst>
                <a:ext uri="{FF2B5EF4-FFF2-40B4-BE49-F238E27FC236}">
                  <a16:creationId xmlns:a16="http://schemas.microsoft.com/office/drawing/2014/main" id="{54BDEE64-D679-4B7A-193F-AD6A715B6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25959" name="Group 19">
            <a:extLst>
              <a:ext uri="{FF2B5EF4-FFF2-40B4-BE49-F238E27FC236}">
                <a16:creationId xmlns:a16="http://schemas.microsoft.com/office/drawing/2014/main" id="{1B0F648C-49BA-0783-77D7-0769EDE3F744}"/>
              </a:ext>
            </a:extLst>
          </p:cNvPr>
          <p:cNvGrpSpPr>
            <a:grpSpLocks/>
          </p:cNvGrpSpPr>
          <p:nvPr/>
        </p:nvGrpSpPr>
        <p:grpSpPr bwMode="auto">
          <a:xfrm>
            <a:off x="7188200" y="3008313"/>
            <a:ext cx="822325" cy="1049337"/>
            <a:chOff x="4288" y="2627"/>
            <a:chExt cx="518" cy="661"/>
          </a:xfrm>
        </p:grpSpPr>
        <p:sp>
          <p:nvSpPr>
            <p:cNvPr id="126053" name="Rectangle 20">
              <a:extLst>
                <a:ext uri="{FF2B5EF4-FFF2-40B4-BE49-F238E27FC236}">
                  <a16:creationId xmlns:a16="http://schemas.microsoft.com/office/drawing/2014/main" id="{BE7FB12A-E2A5-BF64-E1BE-387B6B2D1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54" name="Text Box 21">
              <a:extLst>
                <a:ext uri="{FF2B5EF4-FFF2-40B4-BE49-F238E27FC236}">
                  <a16:creationId xmlns:a16="http://schemas.microsoft.com/office/drawing/2014/main" id="{5DAFD6E1-A17C-AF59-C4E3-586771E50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" y="2627"/>
              <a:ext cx="50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mail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server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6055" name="Rectangle 22">
              <a:extLst>
                <a:ext uri="{FF2B5EF4-FFF2-40B4-BE49-F238E27FC236}">
                  <a16:creationId xmlns:a16="http://schemas.microsoft.com/office/drawing/2014/main" id="{3F93FF20-4DF8-827A-B511-1132D86B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56" name="Line 23">
              <a:extLst>
                <a:ext uri="{FF2B5EF4-FFF2-40B4-BE49-F238E27FC236}">
                  <a16:creationId xmlns:a16="http://schemas.microsoft.com/office/drawing/2014/main" id="{62836175-8E7E-9103-976E-374973226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7" name="Line 24">
              <a:extLst>
                <a:ext uri="{FF2B5EF4-FFF2-40B4-BE49-F238E27FC236}">
                  <a16:creationId xmlns:a16="http://schemas.microsoft.com/office/drawing/2014/main" id="{36A2183D-B357-1716-BAE5-9656EDE28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8" name="Line 25">
              <a:extLst>
                <a:ext uri="{FF2B5EF4-FFF2-40B4-BE49-F238E27FC236}">
                  <a16:creationId xmlns:a16="http://schemas.microsoft.com/office/drawing/2014/main" id="{06A7D5AF-9E0A-ABCF-11CF-3CCA2F597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9" name="Line 26">
              <a:extLst>
                <a:ext uri="{FF2B5EF4-FFF2-40B4-BE49-F238E27FC236}">
                  <a16:creationId xmlns:a16="http://schemas.microsoft.com/office/drawing/2014/main" id="{B44AD1B2-D95B-0442-86A0-A30487B62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60" name="Line 27">
              <a:extLst>
                <a:ext uri="{FF2B5EF4-FFF2-40B4-BE49-F238E27FC236}">
                  <a16:creationId xmlns:a16="http://schemas.microsoft.com/office/drawing/2014/main" id="{7B43A1FE-1761-4D9C-336C-B1AB33DEF5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61" name="Line 28">
              <a:extLst>
                <a:ext uri="{FF2B5EF4-FFF2-40B4-BE49-F238E27FC236}">
                  <a16:creationId xmlns:a16="http://schemas.microsoft.com/office/drawing/2014/main" id="{B954C4C0-EAFD-7817-FA2D-C325D69D3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62" name="Line 29">
              <a:extLst>
                <a:ext uri="{FF2B5EF4-FFF2-40B4-BE49-F238E27FC236}">
                  <a16:creationId xmlns:a16="http://schemas.microsoft.com/office/drawing/2014/main" id="{DB4EF571-2BC1-9B0B-112E-08316FDC6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63" name="Rectangle 30">
              <a:extLst>
                <a:ext uri="{FF2B5EF4-FFF2-40B4-BE49-F238E27FC236}">
                  <a16:creationId xmlns:a16="http://schemas.microsoft.com/office/drawing/2014/main" id="{F2A76E15-4CD7-9204-2143-6169E034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64" name="Rectangle 31">
              <a:extLst>
                <a:ext uri="{FF2B5EF4-FFF2-40B4-BE49-F238E27FC236}">
                  <a16:creationId xmlns:a16="http://schemas.microsoft.com/office/drawing/2014/main" id="{000A6DED-FA02-B5B5-782F-AB45122D6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65" name="Rectangle 32">
              <a:extLst>
                <a:ext uri="{FF2B5EF4-FFF2-40B4-BE49-F238E27FC236}">
                  <a16:creationId xmlns:a16="http://schemas.microsoft.com/office/drawing/2014/main" id="{F08C3187-9232-38F4-91B5-C1D5C23D6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66" name="Rectangle 33">
              <a:extLst>
                <a:ext uri="{FF2B5EF4-FFF2-40B4-BE49-F238E27FC236}">
                  <a16:creationId xmlns:a16="http://schemas.microsoft.com/office/drawing/2014/main" id="{980EF5D5-B74B-4122-8AEE-712FE6BDB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6067" name="Rectangle 34">
              <a:extLst>
                <a:ext uri="{FF2B5EF4-FFF2-40B4-BE49-F238E27FC236}">
                  <a16:creationId xmlns:a16="http://schemas.microsoft.com/office/drawing/2014/main" id="{A8030F8B-D087-F025-C7A8-E72C9849C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25960" name="Group 35">
            <a:extLst>
              <a:ext uri="{FF2B5EF4-FFF2-40B4-BE49-F238E27FC236}">
                <a16:creationId xmlns:a16="http://schemas.microsoft.com/office/drawing/2014/main" id="{7D4A6CB0-CDD0-2E03-A04D-E13CC84AE957}"/>
              </a:ext>
            </a:extLst>
          </p:cNvPr>
          <p:cNvGrpSpPr>
            <a:grpSpLocks/>
          </p:cNvGrpSpPr>
          <p:nvPr/>
        </p:nvGrpSpPr>
        <p:grpSpPr bwMode="auto">
          <a:xfrm>
            <a:off x="7913688" y="2146300"/>
            <a:ext cx="709612" cy="703263"/>
            <a:chOff x="4337" y="290"/>
            <a:chExt cx="447" cy="443"/>
          </a:xfrm>
        </p:grpSpPr>
        <p:graphicFrame>
          <p:nvGraphicFramePr>
            <p:cNvPr id="126049" name="Object 7">
              <a:extLst>
                <a:ext uri="{FF2B5EF4-FFF2-40B4-BE49-F238E27FC236}">
                  <a16:creationId xmlns:a16="http://schemas.microsoft.com/office/drawing/2014/main" id="{DEA2D499-0C9F-172E-E387-F9188B144A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050" name="Group 37">
              <a:extLst>
                <a:ext uri="{FF2B5EF4-FFF2-40B4-BE49-F238E27FC236}">
                  <a16:creationId xmlns:a16="http://schemas.microsoft.com/office/drawing/2014/main" id="{36C1A260-AEAF-05DB-76AA-391BC8983D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6051" name="Rectangle 38">
                <a:extLst>
                  <a:ext uri="{FF2B5EF4-FFF2-40B4-BE49-F238E27FC236}">
                    <a16:creationId xmlns:a16="http://schemas.microsoft.com/office/drawing/2014/main" id="{5E1E0D8F-847C-415E-B1F0-523EC0C0D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52" name="Text Box 39">
                <a:extLst>
                  <a:ext uri="{FF2B5EF4-FFF2-40B4-BE49-F238E27FC236}">
                    <a16:creationId xmlns:a16="http://schemas.microsoft.com/office/drawing/2014/main" id="{2C812ACF-BC88-7ADC-67B6-FB863F76D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961" name="Group 40">
            <a:extLst>
              <a:ext uri="{FF2B5EF4-FFF2-40B4-BE49-F238E27FC236}">
                <a16:creationId xmlns:a16="http://schemas.microsoft.com/office/drawing/2014/main" id="{EDD12818-C0EB-D8E3-CCED-B761F6C4027F}"/>
              </a:ext>
            </a:extLst>
          </p:cNvPr>
          <p:cNvGrpSpPr>
            <a:grpSpLocks/>
          </p:cNvGrpSpPr>
          <p:nvPr/>
        </p:nvGrpSpPr>
        <p:grpSpPr bwMode="auto">
          <a:xfrm>
            <a:off x="8142288" y="3155950"/>
            <a:ext cx="709612" cy="703263"/>
            <a:chOff x="4337" y="290"/>
            <a:chExt cx="447" cy="443"/>
          </a:xfrm>
        </p:grpSpPr>
        <p:graphicFrame>
          <p:nvGraphicFramePr>
            <p:cNvPr id="126045" name="Object 6">
              <a:extLst>
                <a:ext uri="{FF2B5EF4-FFF2-40B4-BE49-F238E27FC236}">
                  <a16:creationId xmlns:a16="http://schemas.microsoft.com/office/drawing/2014/main" id="{1958F7C7-C6BE-BC9A-6F06-B1BE383B30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046" name="Group 42">
              <a:extLst>
                <a:ext uri="{FF2B5EF4-FFF2-40B4-BE49-F238E27FC236}">
                  <a16:creationId xmlns:a16="http://schemas.microsoft.com/office/drawing/2014/main" id="{729A5715-C9C2-23EA-B2DE-2D639723D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6047" name="Rectangle 43">
                <a:extLst>
                  <a:ext uri="{FF2B5EF4-FFF2-40B4-BE49-F238E27FC236}">
                    <a16:creationId xmlns:a16="http://schemas.microsoft.com/office/drawing/2014/main" id="{DDCCA32E-6E8B-28E9-3030-8DA320249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48" name="Text Box 44">
                <a:extLst>
                  <a:ext uri="{FF2B5EF4-FFF2-40B4-BE49-F238E27FC236}">
                    <a16:creationId xmlns:a16="http://schemas.microsoft.com/office/drawing/2014/main" id="{AD47CB2B-698D-117A-7F5D-CDF67EDF75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962" name="Group 45">
            <a:extLst>
              <a:ext uri="{FF2B5EF4-FFF2-40B4-BE49-F238E27FC236}">
                <a16:creationId xmlns:a16="http://schemas.microsoft.com/office/drawing/2014/main" id="{B519E855-9C8C-3596-5C7D-756F591B049B}"/>
              </a:ext>
            </a:extLst>
          </p:cNvPr>
          <p:cNvGrpSpPr>
            <a:grpSpLocks/>
          </p:cNvGrpSpPr>
          <p:nvPr/>
        </p:nvGrpSpPr>
        <p:grpSpPr bwMode="auto">
          <a:xfrm>
            <a:off x="7913688" y="4203700"/>
            <a:ext cx="709612" cy="703263"/>
            <a:chOff x="4337" y="290"/>
            <a:chExt cx="447" cy="443"/>
          </a:xfrm>
        </p:grpSpPr>
        <p:graphicFrame>
          <p:nvGraphicFramePr>
            <p:cNvPr id="126041" name="Object 5">
              <a:extLst>
                <a:ext uri="{FF2B5EF4-FFF2-40B4-BE49-F238E27FC236}">
                  <a16:creationId xmlns:a16="http://schemas.microsoft.com/office/drawing/2014/main" id="{AC015E94-6437-BD80-D2D5-EE933DBC43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266667" imgH="20126984" progId="MS_ClipArt_Gallery.2">
                    <p:embed/>
                  </p:oleObj>
                </mc:Choice>
                <mc:Fallback>
                  <p:oleObj name="Clip" r:id="rId6" imgW="24266667" imgH="20126984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042" name="Group 47">
              <a:extLst>
                <a:ext uri="{FF2B5EF4-FFF2-40B4-BE49-F238E27FC236}">
                  <a16:creationId xmlns:a16="http://schemas.microsoft.com/office/drawing/2014/main" id="{B2F498E7-16FB-42F1-630E-00EECF6024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6043" name="Rectangle 48">
                <a:extLst>
                  <a:ext uri="{FF2B5EF4-FFF2-40B4-BE49-F238E27FC236}">
                    <a16:creationId xmlns:a16="http://schemas.microsoft.com/office/drawing/2014/main" id="{9718F175-F440-9268-0044-CB984BC46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44" name="Text Box 49">
                <a:extLst>
                  <a:ext uri="{FF2B5EF4-FFF2-40B4-BE49-F238E27FC236}">
                    <a16:creationId xmlns:a16="http://schemas.microsoft.com/office/drawing/2014/main" id="{5D1B68E3-C803-B240-BABC-D0B5FA3230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963" name="Group 50">
            <a:extLst>
              <a:ext uri="{FF2B5EF4-FFF2-40B4-BE49-F238E27FC236}">
                <a16:creationId xmlns:a16="http://schemas.microsoft.com/office/drawing/2014/main" id="{556348DC-7D98-0C46-8864-300ADB2D3491}"/>
              </a:ext>
            </a:extLst>
          </p:cNvPr>
          <p:cNvGrpSpPr>
            <a:grpSpLocks/>
          </p:cNvGrpSpPr>
          <p:nvPr/>
        </p:nvGrpSpPr>
        <p:grpSpPr bwMode="auto">
          <a:xfrm>
            <a:off x="5187950" y="3965575"/>
            <a:ext cx="822325" cy="1501775"/>
            <a:chOff x="3484" y="2522"/>
            <a:chExt cx="518" cy="946"/>
          </a:xfrm>
        </p:grpSpPr>
        <p:grpSp>
          <p:nvGrpSpPr>
            <p:cNvPr id="126016" name="Group 51">
              <a:extLst>
                <a:ext uri="{FF2B5EF4-FFF2-40B4-BE49-F238E27FC236}">
                  <a16:creationId xmlns:a16="http://schemas.microsoft.com/office/drawing/2014/main" id="{ACB56613-87E9-6243-8C87-A9EACADFB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26033" name="AutoShape 52">
                <a:extLst>
                  <a:ext uri="{FF2B5EF4-FFF2-40B4-BE49-F238E27FC236}">
                    <a16:creationId xmlns:a16="http://schemas.microsoft.com/office/drawing/2014/main" id="{54180FFB-7034-C085-8A42-C63E8C214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4" name="Rectangle 53">
                <a:extLst>
                  <a:ext uri="{FF2B5EF4-FFF2-40B4-BE49-F238E27FC236}">
                    <a16:creationId xmlns:a16="http://schemas.microsoft.com/office/drawing/2014/main" id="{0EEFF8CF-CF45-1B28-6CDB-05B8E4ECC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5" name="Rectangle 54">
                <a:extLst>
                  <a:ext uri="{FF2B5EF4-FFF2-40B4-BE49-F238E27FC236}">
                    <a16:creationId xmlns:a16="http://schemas.microsoft.com/office/drawing/2014/main" id="{375BABEE-63DD-B3B1-861B-9695A69B5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6" name="AutoShape 55">
                <a:extLst>
                  <a:ext uri="{FF2B5EF4-FFF2-40B4-BE49-F238E27FC236}">
                    <a16:creationId xmlns:a16="http://schemas.microsoft.com/office/drawing/2014/main" id="{F5D859F8-7D2F-610F-4217-77BE74B5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7" name="Line 56">
                <a:extLst>
                  <a:ext uri="{FF2B5EF4-FFF2-40B4-BE49-F238E27FC236}">
                    <a16:creationId xmlns:a16="http://schemas.microsoft.com/office/drawing/2014/main" id="{89430FD2-6215-B053-33D5-31BB801F5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38" name="Line 57">
                <a:extLst>
                  <a:ext uri="{FF2B5EF4-FFF2-40B4-BE49-F238E27FC236}">
                    <a16:creationId xmlns:a16="http://schemas.microsoft.com/office/drawing/2014/main" id="{633F7C14-2A1B-1BA9-F3FC-73AE594E0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39" name="Rectangle 58">
                <a:extLst>
                  <a:ext uri="{FF2B5EF4-FFF2-40B4-BE49-F238E27FC236}">
                    <a16:creationId xmlns:a16="http://schemas.microsoft.com/office/drawing/2014/main" id="{195D9CD7-A77F-0B19-0460-A5776DBA6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40" name="Rectangle 59">
                <a:extLst>
                  <a:ext uri="{FF2B5EF4-FFF2-40B4-BE49-F238E27FC236}">
                    <a16:creationId xmlns:a16="http://schemas.microsoft.com/office/drawing/2014/main" id="{D4F7DE03-943A-8B71-C168-EB3C76559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26017" name="Group 60">
              <a:extLst>
                <a:ext uri="{FF2B5EF4-FFF2-40B4-BE49-F238E27FC236}">
                  <a16:creationId xmlns:a16="http://schemas.microsoft.com/office/drawing/2014/main" id="{FD082301-9B6B-0CD1-9377-7AC3FC896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26018" name="Rectangle 61">
                <a:extLst>
                  <a:ext uri="{FF2B5EF4-FFF2-40B4-BE49-F238E27FC236}">
                    <a16:creationId xmlns:a16="http://schemas.microsoft.com/office/drawing/2014/main" id="{C732B6F4-67D7-F1BA-B22F-A501365FB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19" name="Text Box 62">
                <a:extLst>
                  <a:ext uri="{FF2B5EF4-FFF2-40B4-BE49-F238E27FC236}">
                    <a16:creationId xmlns:a16="http://schemas.microsoft.com/office/drawing/2014/main" id="{4393BE93-AE60-41CB-8BBB-D3BFEAC176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6020" name="Rectangle 63">
                <a:extLst>
                  <a:ext uri="{FF2B5EF4-FFF2-40B4-BE49-F238E27FC236}">
                    <a16:creationId xmlns:a16="http://schemas.microsoft.com/office/drawing/2014/main" id="{3A7F4567-37BE-BEB2-171F-13CF99DDE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21" name="Line 64">
                <a:extLst>
                  <a:ext uri="{FF2B5EF4-FFF2-40B4-BE49-F238E27FC236}">
                    <a16:creationId xmlns:a16="http://schemas.microsoft.com/office/drawing/2014/main" id="{42754BC1-7490-E199-B622-C2354E93F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2" name="Line 65">
                <a:extLst>
                  <a:ext uri="{FF2B5EF4-FFF2-40B4-BE49-F238E27FC236}">
                    <a16:creationId xmlns:a16="http://schemas.microsoft.com/office/drawing/2014/main" id="{83E66265-55CA-E8D1-1DB2-7262B7779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3" name="Line 66">
                <a:extLst>
                  <a:ext uri="{FF2B5EF4-FFF2-40B4-BE49-F238E27FC236}">
                    <a16:creationId xmlns:a16="http://schemas.microsoft.com/office/drawing/2014/main" id="{4423CA30-A324-EDEF-D981-3C2CC8C4F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4" name="Line 67">
                <a:extLst>
                  <a:ext uri="{FF2B5EF4-FFF2-40B4-BE49-F238E27FC236}">
                    <a16:creationId xmlns:a16="http://schemas.microsoft.com/office/drawing/2014/main" id="{EADEE883-E096-06BA-8457-67315CBA56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5" name="Line 68">
                <a:extLst>
                  <a:ext uri="{FF2B5EF4-FFF2-40B4-BE49-F238E27FC236}">
                    <a16:creationId xmlns:a16="http://schemas.microsoft.com/office/drawing/2014/main" id="{E439B46F-3040-3F4A-A5AC-47E6347E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6" name="Line 69">
                <a:extLst>
                  <a:ext uri="{FF2B5EF4-FFF2-40B4-BE49-F238E27FC236}">
                    <a16:creationId xmlns:a16="http://schemas.microsoft.com/office/drawing/2014/main" id="{D4726049-62E5-3981-D0BD-5EBEA8265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7" name="Line 70">
                <a:extLst>
                  <a:ext uri="{FF2B5EF4-FFF2-40B4-BE49-F238E27FC236}">
                    <a16:creationId xmlns:a16="http://schemas.microsoft.com/office/drawing/2014/main" id="{5C81F1EC-B9B3-5C8F-8024-3563BF3BF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28" name="Rectangle 71">
                <a:extLst>
                  <a:ext uri="{FF2B5EF4-FFF2-40B4-BE49-F238E27FC236}">
                    <a16:creationId xmlns:a16="http://schemas.microsoft.com/office/drawing/2014/main" id="{8A93BD91-5D50-5C94-0A74-6C3592740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29" name="Rectangle 72">
                <a:extLst>
                  <a:ext uri="{FF2B5EF4-FFF2-40B4-BE49-F238E27FC236}">
                    <a16:creationId xmlns:a16="http://schemas.microsoft.com/office/drawing/2014/main" id="{EF982261-94EE-AA16-5805-BAFE7DF7E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0" name="Rectangle 73">
                <a:extLst>
                  <a:ext uri="{FF2B5EF4-FFF2-40B4-BE49-F238E27FC236}">
                    <a16:creationId xmlns:a16="http://schemas.microsoft.com/office/drawing/2014/main" id="{FCE75A6C-F238-26B9-DA0C-91152D218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1" name="Rectangle 74">
                <a:extLst>
                  <a:ext uri="{FF2B5EF4-FFF2-40B4-BE49-F238E27FC236}">
                    <a16:creationId xmlns:a16="http://schemas.microsoft.com/office/drawing/2014/main" id="{CA88F83C-CEB2-A99F-0490-58F7808D8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32" name="Rectangle 75">
                <a:extLst>
                  <a:ext uri="{FF2B5EF4-FFF2-40B4-BE49-F238E27FC236}">
                    <a16:creationId xmlns:a16="http://schemas.microsoft.com/office/drawing/2014/main" id="{C463F528-DE55-19E8-2A6F-D3587FCF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25964" name="Group 76">
            <a:extLst>
              <a:ext uri="{FF2B5EF4-FFF2-40B4-BE49-F238E27FC236}">
                <a16:creationId xmlns:a16="http://schemas.microsoft.com/office/drawing/2014/main" id="{9834B5C6-CAAE-E8A4-5029-7E5E7E9DB05A}"/>
              </a:ext>
            </a:extLst>
          </p:cNvPr>
          <p:cNvGrpSpPr>
            <a:grpSpLocks/>
          </p:cNvGrpSpPr>
          <p:nvPr/>
        </p:nvGrpSpPr>
        <p:grpSpPr bwMode="auto">
          <a:xfrm>
            <a:off x="6142038" y="5070475"/>
            <a:ext cx="709612" cy="703263"/>
            <a:chOff x="4337" y="290"/>
            <a:chExt cx="447" cy="443"/>
          </a:xfrm>
        </p:grpSpPr>
        <p:graphicFrame>
          <p:nvGraphicFramePr>
            <p:cNvPr id="126012" name="Object 4">
              <a:extLst>
                <a:ext uri="{FF2B5EF4-FFF2-40B4-BE49-F238E27FC236}">
                  <a16:creationId xmlns:a16="http://schemas.microsoft.com/office/drawing/2014/main" id="{0F074483-3959-99C8-97DB-FA43D7429D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24266667" imgH="20126984" progId="MS_ClipArt_Gallery.2">
                    <p:embed/>
                  </p:oleObj>
                </mc:Choice>
                <mc:Fallback>
                  <p:oleObj name="Clip" r:id="rId7" imgW="24266667" imgH="20126984" progId="MS_ClipArt_Gallery.2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013" name="Group 78">
              <a:extLst>
                <a:ext uri="{FF2B5EF4-FFF2-40B4-BE49-F238E27FC236}">
                  <a16:creationId xmlns:a16="http://schemas.microsoft.com/office/drawing/2014/main" id="{CDE092E3-7099-E5F1-A3D9-61F12BDF0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6014" name="Rectangle 79">
                <a:extLst>
                  <a:ext uri="{FF2B5EF4-FFF2-40B4-BE49-F238E27FC236}">
                    <a16:creationId xmlns:a16="http://schemas.microsoft.com/office/drawing/2014/main" id="{178C95AE-271B-4657-CB8B-37DE68A70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15" name="Text Box 80">
                <a:extLst>
                  <a:ext uri="{FF2B5EF4-FFF2-40B4-BE49-F238E27FC236}">
                    <a16:creationId xmlns:a16="http://schemas.microsoft.com/office/drawing/2014/main" id="{9CEE10F1-F3FB-FFAA-2C78-19BF269795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965" name="Group 81">
            <a:extLst>
              <a:ext uri="{FF2B5EF4-FFF2-40B4-BE49-F238E27FC236}">
                <a16:creationId xmlns:a16="http://schemas.microsoft.com/office/drawing/2014/main" id="{2EF54EF5-0096-B0C6-48AC-DB490446374C}"/>
              </a:ext>
            </a:extLst>
          </p:cNvPr>
          <p:cNvGrpSpPr>
            <a:grpSpLocks/>
          </p:cNvGrpSpPr>
          <p:nvPr/>
        </p:nvGrpSpPr>
        <p:grpSpPr bwMode="auto">
          <a:xfrm>
            <a:off x="5303838" y="5575300"/>
            <a:ext cx="709612" cy="703263"/>
            <a:chOff x="4337" y="290"/>
            <a:chExt cx="447" cy="443"/>
          </a:xfrm>
        </p:grpSpPr>
        <p:graphicFrame>
          <p:nvGraphicFramePr>
            <p:cNvPr id="126008" name="Object 3">
              <a:extLst>
                <a:ext uri="{FF2B5EF4-FFF2-40B4-BE49-F238E27FC236}">
                  <a16:creationId xmlns:a16="http://schemas.microsoft.com/office/drawing/2014/main" id="{A11F1B3F-11BA-7337-DE3F-E8D237E747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24266667" imgH="20126984" progId="MS_ClipArt_Gallery.2">
                    <p:embed/>
                  </p:oleObj>
                </mc:Choice>
                <mc:Fallback>
                  <p:oleObj name="Clip" r:id="rId8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009" name="Group 83">
              <a:extLst>
                <a:ext uri="{FF2B5EF4-FFF2-40B4-BE49-F238E27FC236}">
                  <a16:creationId xmlns:a16="http://schemas.microsoft.com/office/drawing/2014/main" id="{7AF23BF4-3724-18E0-A439-ECE75B4AF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6010" name="Rectangle 84">
                <a:extLst>
                  <a:ext uri="{FF2B5EF4-FFF2-40B4-BE49-F238E27FC236}">
                    <a16:creationId xmlns:a16="http://schemas.microsoft.com/office/drawing/2014/main" id="{94729F8F-03D8-B329-6436-333EC5F5A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11" name="Text Box 85">
                <a:extLst>
                  <a:ext uri="{FF2B5EF4-FFF2-40B4-BE49-F238E27FC236}">
                    <a16:creationId xmlns:a16="http://schemas.microsoft.com/office/drawing/2014/main" id="{B7F117C2-A24D-D68F-A036-5E4465E80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966" name="Group 86">
            <a:extLst>
              <a:ext uri="{FF2B5EF4-FFF2-40B4-BE49-F238E27FC236}">
                <a16:creationId xmlns:a16="http://schemas.microsoft.com/office/drawing/2014/main" id="{30A6700B-BEC9-F88D-9711-636C5E0C84B9}"/>
              </a:ext>
            </a:extLst>
          </p:cNvPr>
          <p:cNvGrpSpPr>
            <a:grpSpLocks/>
          </p:cNvGrpSpPr>
          <p:nvPr/>
        </p:nvGrpSpPr>
        <p:grpSpPr bwMode="auto">
          <a:xfrm>
            <a:off x="5187950" y="1708150"/>
            <a:ext cx="822325" cy="1501775"/>
            <a:chOff x="3484" y="2522"/>
            <a:chExt cx="518" cy="946"/>
          </a:xfrm>
        </p:grpSpPr>
        <p:grpSp>
          <p:nvGrpSpPr>
            <p:cNvPr id="125983" name="Group 87">
              <a:extLst>
                <a:ext uri="{FF2B5EF4-FFF2-40B4-BE49-F238E27FC236}">
                  <a16:creationId xmlns:a16="http://schemas.microsoft.com/office/drawing/2014/main" id="{CE6F9ADA-06B5-94E2-A271-1E6F1B1CD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26000" name="AutoShape 88">
                <a:extLst>
                  <a:ext uri="{FF2B5EF4-FFF2-40B4-BE49-F238E27FC236}">
                    <a16:creationId xmlns:a16="http://schemas.microsoft.com/office/drawing/2014/main" id="{58F0A27F-A55C-1372-4B77-FC640A3D0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01" name="Rectangle 89">
                <a:extLst>
                  <a:ext uri="{FF2B5EF4-FFF2-40B4-BE49-F238E27FC236}">
                    <a16:creationId xmlns:a16="http://schemas.microsoft.com/office/drawing/2014/main" id="{13F0EACE-2002-CE98-1C11-A910B533A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02" name="Rectangle 90">
                <a:extLst>
                  <a:ext uri="{FF2B5EF4-FFF2-40B4-BE49-F238E27FC236}">
                    <a16:creationId xmlns:a16="http://schemas.microsoft.com/office/drawing/2014/main" id="{D0C5CDDB-F33C-F57F-7E62-99C914B22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03" name="AutoShape 91">
                <a:extLst>
                  <a:ext uri="{FF2B5EF4-FFF2-40B4-BE49-F238E27FC236}">
                    <a16:creationId xmlns:a16="http://schemas.microsoft.com/office/drawing/2014/main" id="{3FB2B1C0-0023-3726-8F2C-E937E0571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04" name="Line 92">
                <a:extLst>
                  <a:ext uri="{FF2B5EF4-FFF2-40B4-BE49-F238E27FC236}">
                    <a16:creationId xmlns:a16="http://schemas.microsoft.com/office/drawing/2014/main" id="{BD098808-5944-5524-467F-A5A9AC672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05" name="Line 93">
                <a:extLst>
                  <a:ext uri="{FF2B5EF4-FFF2-40B4-BE49-F238E27FC236}">
                    <a16:creationId xmlns:a16="http://schemas.microsoft.com/office/drawing/2014/main" id="{50FC0F82-968E-2B45-335B-BEDB9B27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06" name="Rectangle 94">
                <a:extLst>
                  <a:ext uri="{FF2B5EF4-FFF2-40B4-BE49-F238E27FC236}">
                    <a16:creationId xmlns:a16="http://schemas.microsoft.com/office/drawing/2014/main" id="{79FDA3D1-A23F-4634-AF31-991354680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6007" name="Rectangle 95">
                <a:extLst>
                  <a:ext uri="{FF2B5EF4-FFF2-40B4-BE49-F238E27FC236}">
                    <a16:creationId xmlns:a16="http://schemas.microsoft.com/office/drawing/2014/main" id="{BAC5F9AF-724A-9036-CD06-9A3F649F7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25984" name="Group 96">
              <a:extLst>
                <a:ext uri="{FF2B5EF4-FFF2-40B4-BE49-F238E27FC236}">
                  <a16:creationId xmlns:a16="http://schemas.microsoft.com/office/drawing/2014/main" id="{3B62170B-DF70-90DD-E684-668FE819BE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25985" name="Rectangle 97">
                <a:extLst>
                  <a:ext uri="{FF2B5EF4-FFF2-40B4-BE49-F238E27FC236}">
                    <a16:creationId xmlns:a16="http://schemas.microsoft.com/office/drawing/2014/main" id="{B67DE0ED-8B0F-F7CF-D2F7-B407F5CE8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86" name="Text Box 98">
                <a:extLst>
                  <a:ext uri="{FF2B5EF4-FFF2-40B4-BE49-F238E27FC236}">
                    <a16:creationId xmlns:a16="http://schemas.microsoft.com/office/drawing/2014/main" id="{E95951C7-0B18-5A7D-BD64-06C1970C53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5987" name="Rectangle 99">
                <a:extLst>
                  <a:ext uri="{FF2B5EF4-FFF2-40B4-BE49-F238E27FC236}">
                    <a16:creationId xmlns:a16="http://schemas.microsoft.com/office/drawing/2014/main" id="{E551161C-B464-B0A3-8BD6-FA5462D23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88" name="Line 100">
                <a:extLst>
                  <a:ext uri="{FF2B5EF4-FFF2-40B4-BE49-F238E27FC236}">
                    <a16:creationId xmlns:a16="http://schemas.microsoft.com/office/drawing/2014/main" id="{0461F454-6E9A-457F-FFDC-E3C7FC056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9" name="Line 101">
                <a:extLst>
                  <a:ext uri="{FF2B5EF4-FFF2-40B4-BE49-F238E27FC236}">
                    <a16:creationId xmlns:a16="http://schemas.microsoft.com/office/drawing/2014/main" id="{3A32E1CC-3F3D-8041-09C9-0295FF42E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0" name="Line 102">
                <a:extLst>
                  <a:ext uri="{FF2B5EF4-FFF2-40B4-BE49-F238E27FC236}">
                    <a16:creationId xmlns:a16="http://schemas.microsoft.com/office/drawing/2014/main" id="{E164961A-2585-6006-23C0-220521B4B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1" name="Line 103">
                <a:extLst>
                  <a:ext uri="{FF2B5EF4-FFF2-40B4-BE49-F238E27FC236}">
                    <a16:creationId xmlns:a16="http://schemas.microsoft.com/office/drawing/2014/main" id="{2D161052-30E6-A521-84E1-AAE933583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2" name="Line 104">
                <a:extLst>
                  <a:ext uri="{FF2B5EF4-FFF2-40B4-BE49-F238E27FC236}">
                    <a16:creationId xmlns:a16="http://schemas.microsoft.com/office/drawing/2014/main" id="{FA3C646F-F9AD-D708-0FDE-1AB5EC7F5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3" name="Line 105">
                <a:extLst>
                  <a:ext uri="{FF2B5EF4-FFF2-40B4-BE49-F238E27FC236}">
                    <a16:creationId xmlns:a16="http://schemas.microsoft.com/office/drawing/2014/main" id="{770EE692-1177-AA0C-4840-A3FCA5D0D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4" name="Line 106">
                <a:extLst>
                  <a:ext uri="{FF2B5EF4-FFF2-40B4-BE49-F238E27FC236}">
                    <a16:creationId xmlns:a16="http://schemas.microsoft.com/office/drawing/2014/main" id="{A8C0B95D-69C4-D2C8-ADA9-4C9E1B799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5" name="Rectangle 107">
                <a:extLst>
                  <a:ext uri="{FF2B5EF4-FFF2-40B4-BE49-F238E27FC236}">
                    <a16:creationId xmlns:a16="http://schemas.microsoft.com/office/drawing/2014/main" id="{B8CD745D-039E-36B1-16B8-DCE43829D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96" name="Rectangle 108">
                <a:extLst>
                  <a:ext uri="{FF2B5EF4-FFF2-40B4-BE49-F238E27FC236}">
                    <a16:creationId xmlns:a16="http://schemas.microsoft.com/office/drawing/2014/main" id="{C66A90BA-DC08-BA2B-38A6-AB9A7B019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97" name="Rectangle 109">
                <a:extLst>
                  <a:ext uri="{FF2B5EF4-FFF2-40B4-BE49-F238E27FC236}">
                    <a16:creationId xmlns:a16="http://schemas.microsoft.com/office/drawing/2014/main" id="{996F8AB3-D2E6-5942-A584-FE711E2B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98" name="Rectangle 110">
                <a:extLst>
                  <a:ext uri="{FF2B5EF4-FFF2-40B4-BE49-F238E27FC236}">
                    <a16:creationId xmlns:a16="http://schemas.microsoft.com/office/drawing/2014/main" id="{549BA1C5-455A-F236-05E9-DAB4F339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99" name="Rectangle 111">
                <a:extLst>
                  <a:ext uri="{FF2B5EF4-FFF2-40B4-BE49-F238E27FC236}">
                    <a16:creationId xmlns:a16="http://schemas.microsoft.com/office/drawing/2014/main" id="{56E05B92-A665-0669-3995-898AB2A76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25967" name="Group 112">
            <a:extLst>
              <a:ext uri="{FF2B5EF4-FFF2-40B4-BE49-F238E27FC236}">
                <a16:creationId xmlns:a16="http://schemas.microsoft.com/office/drawing/2014/main" id="{1BC59CC7-525F-29B0-464D-9E0070F365F5}"/>
              </a:ext>
            </a:extLst>
          </p:cNvPr>
          <p:cNvGrpSpPr>
            <a:grpSpLocks/>
          </p:cNvGrpSpPr>
          <p:nvPr/>
        </p:nvGrpSpPr>
        <p:grpSpPr bwMode="auto">
          <a:xfrm>
            <a:off x="5932488" y="1450975"/>
            <a:ext cx="709612" cy="703263"/>
            <a:chOff x="4337" y="290"/>
            <a:chExt cx="447" cy="443"/>
          </a:xfrm>
        </p:grpSpPr>
        <p:graphicFrame>
          <p:nvGraphicFramePr>
            <p:cNvPr id="125979" name="Object 2">
              <a:extLst>
                <a:ext uri="{FF2B5EF4-FFF2-40B4-BE49-F238E27FC236}">
                  <a16:creationId xmlns:a16="http://schemas.microsoft.com/office/drawing/2014/main" id="{7617D3AB-A8C5-5708-06B1-50EB2AA980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24266667" imgH="20126984" progId="MS_ClipArt_Gallery.2">
                    <p:embed/>
                  </p:oleObj>
                </mc:Choice>
                <mc:Fallback>
                  <p:oleObj name="Clip" r:id="rId9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5980" name="Group 114">
              <a:extLst>
                <a:ext uri="{FF2B5EF4-FFF2-40B4-BE49-F238E27FC236}">
                  <a16:creationId xmlns:a16="http://schemas.microsoft.com/office/drawing/2014/main" id="{89179E3E-AF87-2765-6733-33B63245D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25981" name="Rectangle 115">
                <a:extLst>
                  <a:ext uri="{FF2B5EF4-FFF2-40B4-BE49-F238E27FC236}">
                    <a16:creationId xmlns:a16="http://schemas.microsoft.com/office/drawing/2014/main" id="{32006098-0FFA-942C-9DA8-BEF11869E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982" name="Text Box 116">
                <a:extLst>
                  <a:ext uri="{FF2B5EF4-FFF2-40B4-BE49-F238E27FC236}">
                    <a16:creationId xmlns:a16="http://schemas.microsoft.com/office/drawing/2014/main" id="{C1B145D9-3547-6B5F-2180-578F3CF134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25968" name="Line 117">
            <a:extLst>
              <a:ext uri="{FF2B5EF4-FFF2-40B4-BE49-F238E27FC236}">
                <a16:creationId xmlns:a16="http://schemas.microsoft.com/office/drawing/2014/main" id="{0D42CF3D-F43E-F6BC-E2C5-4502899A51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8850" y="3752850"/>
            <a:ext cx="1123950" cy="10858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969" name="Line 118">
            <a:extLst>
              <a:ext uri="{FF2B5EF4-FFF2-40B4-BE49-F238E27FC236}">
                <a16:creationId xmlns:a16="http://schemas.microsoft.com/office/drawing/2014/main" id="{BA52AA70-970E-1CC7-3863-BB872D1D46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5900" y="3228975"/>
            <a:ext cx="0" cy="12477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70" name="Group 119">
            <a:extLst>
              <a:ext uri="{FF2B5EF4-FFF2-40B4-BE49-F238E27FC236}">
                <a16:creationId xmlns:a16="http://schemas.microsoft.com/office/drawing/2014/main" id="{ADEB049E-408D-8323-F2FD-3A9F5865BE62}"/>
              </a:ext>
            </a:extLst>
          </p:cNvPr>
          <p:cNvGrpSpPr>
            <a:grpSpLocks/>
          </p:cNvGrpSpPr>
          <p:nvPr/>
        </p:nvGrpSpPr>
        <p:grpSpPr bwMode="auto">
          <a:xfrm>
            <a:off x="6137275" y="4046538"/>
            <a:ext cx="1030288" cy="457200"/>
            <a:chOff x="3746" y="2537"/>
            <a:chExt cx="649" cy="288"/>
          </a:xfrm>
        </p:grpSpPr>
        <p:sp>
          <p:nvSpPr>
            <p:cNvPr id="125977" name="Rectangle 120">
              <a:extLst>
                <a:ext uri="{FF2B5EF4-FFF2-40B4-BE49-F238E27FC236}">
                  <a16:creationId xmlns:a16="http://schemas.microsoft.com/office/drawing/2014/main" id="{A43B34F0-409F-DAA8-5533-498E7E3B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5978" name="Text Box 121">
              <a:extLst>
                <a:ext uri="{FF2B5EF4-FFF2-40B4-BE49-F238E27FC236}">
                  <a16:creationId xmlns:a16="http://schemas.microsoft.com/office/drawing/2014/main" id="{F961A542-C543-FCFC-0055-541ACAF07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5971" name="Group 122">
            <a:extLst>
              <a:ext uri="{FF2B5EF4-FFF2-40B4-BE49-F238E27FC236}">
                <a16:creationId xmlns:a16="http://schemas.microsoft.com/office/drawing/2014/main" id="{B44D5C0E-1354-3092-4EDD-AD51D281DA51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2789238"/>
            <a:ext cx="1030288" cy="457200"/>
            <a:chOff x="3746" y="2537"/>
            <a:chExt cx="649" cy="288"/>
          </a:xfrm>
        </p:grpSpPr>
        <p:sp>
          <p:nvSpPr>
            <p:cNvPr id="125975" name="Rectangle 123">
              <a:extLst>
                <a:ext uri="{FF2B5EF4-FFF2-40B4-BE49-F238E27FC236}">
                  <a16:creationId xmlns:a16="http://schemas.microsoft.com/office/drawing/2014/main" id="{EB630B1E-D5A8-9235-FDDE-D488396F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5976" name="Text Box 124">
              <a:extLst>
                <a:ext uri="{FF2B5EF4-FFF2-40B4-BE49-F238E27FC236}">
                  <a16:creationId xmlns:a16="http://schemas.microsoft.com/office/drawing/2014/main" id="{CB9047B7-4AF0-F67D-BB1E-031DEAE14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5972" name="Group 125">
            <a:extLst>
              <a:ext uri="{FF2B5EF4-FFF2-40B4-BE49-F238E27FC236}">
                <a16:creationId xmlns:a16="http://schemas.microsoft.com/office/drawing/2014/main" id="{75F812C4-6A62-84E9-2BF5-FFAC6F642BAA}"/>
              </a:ext>
            </a:extLst>
          </p:cNvPr>
          <p:cNvGrpSpPr>
            <a:grpSpLocks/>
          </p:cNvGrpSpPr>
          <p:nvPr/>
        </p:nvGrpSpPr>
        <p:grpSpPr bwMode="auto">
          <a:xfrm>
            <a:off x="4775200" y="3503613"/>
            <a:ext cx="1030288" cy="457200"/>
            <a:chOff x="3746" y="2537"/>
            <a:chExt cx="649" cy="288"/>
          </a:xfrm>
        </p:grpSpPr>
        <p:sp>
          <p:nvSpPr>
            <p:cNvPr id="125973" name="Rectangle 126">
              <a:extLst>
                <a:ext uri="{FF2B5EF4-FFF2-40B4-BE49-F238E27FC236}">
                  <a16:creationId xmlns:a16="http://schemas.microsoft.com/office/drawing/2014/main" id="{42F16DCF-F9AB-0E1F-AAE7-00DEAEE62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5974" name="Text Box 127">
              <a:extLst>
                <a:ext uri="{FF2B5EF4-FFF2-40B4-BE49-F238E27FC236}">
                  <a16:creationId xmlns:a16="http://schemas.microsoft.com/office/drawing/2014/main" id="{857432B3-113C-FAFA-62C1-B9DD4582E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Footer Placeholder 5">
            <a:extLst>
              <a:ext uri="{FF2B5EF4-FFF2-40B4-BE49-F238E27FC236}">
                <a16:creationId xmlns:a16="http://schemas.microsoft.com/office/drawing/2014/main" id="{0A40C6E4-66AE-523E-72DB-B75E2AFD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28002" name="Slide Number Placeholder 6">
            <a:extLst>
              <a:ext uri="{FF2B5EF4-FFF2-40B4-BE49-F238E27FC236}">
                <a16:creationId xmlns:a16="http://schemas.microsoft.com/office/drawing/2014/main" id="{954BAF71-4B91-5EF5-4EB7-566A7BAA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4325A4-A1F0-4FC3-998F-47A252F97A40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57A9CE29-02F6-EC23-BCEA-9DFEDEB23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0" y="2268538"/>
            <a:ext cx="3606800" cy="373062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endParaRPr lang="en-US" altLang="en-US"/>
          </a:p>
        </p:txBody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8B15AD0F-BF07-88F7-E4D7-968A93685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Electronic Mail: SMTP </a:t>
            </a:r>
            <a:r>
              <a:rPr lang="en-US" altLang="en-US" sz="3200">
                <a:ea typeface="ＭＳ Ｐゴシック" panose="020B0600070205080204" pitchFamily="34" charset="-128"/>
              </a:rPr>
              <a:t>[RFC 2821]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8005" name="Rectangle 3">
            <a:extLst>
              <a:ext uri="{FF2B5EF4-FFF2-40B4-BE49-F238E27FC236}">
                <a16:creationId xmlns:a16="http://schemas.microsoft.com/office/drawing/2014/main" id="{59FED198-96A9-111C-E570-A609D70A85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3247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uses TCP on port 25 to reliably transfer email</a:t>
            </a:r>
          </a:p>
          <a:p>
            <a:pPr>
              <a:lnSpc>
                <a:spcPct val="9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direct transfer: sending server to receiving server</a:t>
            </a:r>
          </a:p>
          <a:p>
            <a:pPr>
              <a:lnSpc>
                <a:spcPct val="9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three phases of transfer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handshaking (greeting)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transfer of messages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Closure</a:t>
            </a:r>
          </a:p>
          <a:p>
            <a:pPr lvl="1">
              <a:lnSpc>
                <a:spcPct val="9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command/response interaction</a:t>
            </a:r>
            <a:endParaRPr lang="en-US" altLang="en-US" sz="200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chemeClr val="accent2"/>
                </a:solidFill>
                <a:ea typeface="ＭＳ Ｐゴシック" panose="020B0600070205080204" pitchFamily="34" charset="-128"/>
              </a:rPr>
              <a:t>commands:</a:t>
            </a:r>
            <a:r>
              <a:rPr lang="en-US" altLang="en-US" sz="2000">
                <a:ea typeface="ＭＳ Ｐゴシック" panose="020B0600070205080204" pitchFamily="34" charset="-128"/>
              </a:rPr>
              <a:t> ASCII text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chemeClr val="accent2"/>
                </a:solidFill>
                <a:ea typeface="ＭＳ Ｐゴシック" panose="020B0600070205080204" pitchFamily="34" charset="-128"/>
              </a:rPr>
              <a:t>response:</a:t>
            </a:r>
            <a:r>
              <a:rPr lang="en-US" altLang="en-US" sz="2000">
                <a:ea typeface="ＭＳ Ｐゴシック" panose="020B0600070205080204" pitchFamily="34" charset="-128"/>
              </a:rPr>
              <a:t> status code and phrase</a:t>
            </a:r>
          </a:p>
          <a:p>
            <a:pPr lvl="1">
              <a:lnSpc>
                <a:spcPct val="9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5">
            <a:extLst>
              <a:ext uri="{FF2B5EF4-FFF2-40B4-BE49-F238E27FC236}">
                <a16:creationId xmlns:a16="http://schemas.microsoft.com/office/drawing/2014/main" id="{CF2B46A6-2C32-7EF0-7EE5-2E72272E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7650" name="Slide Number Placeholder 6">
            <a:extLst>
              <a:ext uri="{FF2B5EF4-FFF2-40B4-BE49-F238E27FC236}">
                <a16:creationId xmlns:a16="http://schemas.microsoft.com/office/drawing/2014/main" id="{24321A6C-58C6-7840-3FB8-750560CC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95AD00-345F-48E3-92A0-80C16097464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3F929C46-ADA3-79EF-C571-EDD4E2654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D2D1DC3-F331-E660-78EC-584A0123567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  <a:ea typeface="ＭＳ Ｐゴシック"/>
              </a:rPr>
              <a:t>2.1 Principles of network applications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 dirty="0">
                <a:ea typeface="ＭＳ Ｐゴシック"/>
              </a:rPr>
              <a:t>2.3 Electronic Mail</a:t>
            </a:r>
          </a:p>
          <a:p>
            <a:pPr lvl="1"/>
            <a:r>
              <a:rPr lang="en-US" altLang="en-US" sz="2000" dirty="0">
                <a:ea typeface="ＭＳ Ｐゴシック"/>
              </a:rPr>
              <a:t>SMTP, POP3, IMAP</a:t>
            </a:r>
            <a:endParaRPr lang="en-US" altLang="en-US" sz="2000" dirty="0">
              <a:ea typeface="ＭＳ Ｐゴシック"/>
              <a:cs typeface="Times New Roman"/>
            </a:endParaRPr>
          </a:p>
          <a:p>
            <a:r>
              <a:rPr lang="en-US" altLang="en-US" sz="2400" dirty="0">
                <a:ea typeface="ＭＳ Ｐゴシック"/>
              </a:rPr>
              <a:t>2.4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1770F867-146B-34ED-57F6-B303739CA0C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 dirty="0">
                <a:ea typeface="ＭＳ Ｐゴシック"/>
              </a:rPr>
              <a:t>2.5 P2P file sharing</a:t>
            </a:r>
          </a:p>
          <a:p>
            <a:r>
              <a:rPr lang="en-US" altLang="en-US" sz="2400" dirty="0">
                <a:ea typeface="ＭＳ Ｐゴシック"/>
              </a:rPr>
              <a:t>2.6 Socket programming with TCP</a:t>
            </a:r>
          </a:p>
          <a:p>
            <a:r>
              <a:rPr lang="en-US" altLang="en-US" sz="2400" dirty="0">
                <a:ea typeface="ＭＳ Ｐゴシック"/>
              </a:rPr>
              <a:t>2.7 Socket programming with UDP</a:t>
            </a:r>
          </a:p>
          <a:p>
            <a:r>
              <a:rPr lang="en-US" altLang="en-US" sz="2400" dirty="0">
                <a:ea typeface="ＭＳ Ｐゴシック"/>
              </a:rPr>
              <a:t>2.8 Building a Web server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Footer Placeholder 5">
            <a:extLst>
              <a:ext uri="{FF2B5EF4-FFF2-40B4-BE49-F238E27FC236}">
                <a16:creationId xmlns:a16="http://schemas.microsoft.com/office/drawing/2014/main" id="{AC83295B-B8F6-A606-5DD2-7E8E07BE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0050" name="Slide Number Placeholder 6">
            <a:extLst>
              <a:ext uri="{FF2B5EF4-FFF2-40B4-BE49-F238E27FC236}">
                <a16:creationId xmlns:a16="http://schemas.microsoft.com/office/drawing/2014/main" id="{4C83136B-2B8B-2897-2447-F3BEEB56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8A2F27-D21C-4DB6-9822-6191547EB5F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6836143F-0946-2925-26F1-035D8FA88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23595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Scenario: Alice Emails Bob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EC4C214D-FDBB-3A42-527C-396DCDE8E4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60463"/>
            <a:ext cx="3810000" cy="32194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1) Alice uses UA to compose message and “to” 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bob@someschool.edu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2) Alice’s UA sends message to her mail server; message placed in message queue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3) Client side of SMTP opens TCP connection with Bob’s mail server</a:t>
            </a:r>
          </a:p>
        </p:txBody>
      </p:sp>
      <p:sp>
        <p:nvSpPr>
          <p:cNvPr id="130053" name="Rectangle 4">
            <a:extLst>
              <a:ext uri="{FF2B5EF4-FFF2-40B4-BE49-F238E27FC236}">
                <a16:creationId xmlns:a16="http://schemas.microsoft.com/office/drawing/2014/main" id="{A72800B9-5DA4-C827-7557-4612121C93B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1135063"/>
            <a:ext cx="3810000" cy="3268662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4) SMTP client sends Alice’s message over the TCP connection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5) Bob’s mail server places the message in Bob’s mailbox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6) Bob invokes his user agent to read message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130054" name="Group 5">
            <a:extLst>
              <a:ext uri="{FF2B5EF4-FFF2-40B4-BE49-F238E27FC236}">
                <a16:creationId xmlns:a16="http://schemas.microsoft.com/office/drawing/2014/main" id="{F910BCF8-4FEE-423D-2510-D26575D57A80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5062538"/>
            <a:ext cx="709613" cy="703262"/>
            <a:chOff x="4337" y="290"/>
            <a:chExt cx="447" cy="443"/>
          </a:xfrm>
        </p:grpSpPr>
        <p:graphicFrame>
          <p:nvGraphicFramePr>
            <p:cNvPr id="130123" name="Object 3">
              <a:extLst>
                <a:ext uri="{FF2B5EF4-FFF2-40B4-BE49-F238E27FC236}">
                  <a16:creationId xmlns:a16="http://schemas.microsoft.com/office/drawing/2014/main" id="{F36EC992-9C02-CDE9-3CDF-8CECFEF375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124" name="Group 7">
              <a:extLst>
                <a:ext uri="{FF2B5EF4-FFF2-40B4-BE49-F238E27FC236}">
                  <a16:creationId xmlns:a16="http://schemas.microsoft.com/office/drawing/2014/main" id="{7CE9C9E1-2CB7-D988-627B-4CCB51AF5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30125" name="Rectangle 8">
                <a:extLst>
                  <a:ext uri="{FF2B5EF4-FFF2-40B4-BE49-F238E27FC236}">
                    <a16:creationId xmlns:a16="http://schemas.microsoft.com/office/drawing/2014/main" id="{A283693C-A18F-CFCF-A84E-D263F8087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26" name="Text Box 9">
                <a:extLst>
                  <a:ext uri="{FF2B5EF4-FFF2-40B4-BE49-F238E27FC236}">
                    <a16:creationId xmlns:a16="http://schemas.microsoft.com/office/drawing/2014/main" id="{311BFEBC-93E8-6E87-AFFB-AC5D8D3EFE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0055" name="Group 10">
            <a:extLst>
              <a:ext uri="{FF2B5EF4-FFF2-40B4-BE49-F238E27FC236}">
                <a16:creationId xmlns:a16="http://schemas.microsoft.com/office/drawing/2014/main" id="{1F646F90-B9F6-D107-4F89-114F1DE8C21A}"/>
              </a:ext>
            </a:extLst>
          </p:cNvPr>
          <p:cNvGrpSpPr>
            <a:grpSpLocks/>
          </p:cNvGrpSpPr>
          <p:nvPr/>
        </p:nvGrpSpPr>
        <p:grpSpPr bwMode="auto">
          <a:xfrm>
            <a:off x="2795588" y="4503738"/>
            <a:ext cx="822325" cy="1501775"/>
            <a:chOff x="3484" y="2522"/>
            <a:chExt cx="518" cy="946"/>
          </a:xfrm>
        </p:grpSpPr>
        <p:grpSp>
          <p:nvGrpSpPr>
            <p:cNvPr id="130098" name="Group 11">
              <a:extLst>
                <a:ext uri="{FF2B5EF4-FFF2-40B4-BE49-F238E27FC236}">
                  <a16:creationId xmlns:a16="http://schemas.microsoft.com/office/drawing/2014/main" id="{DF8F1437-FA04-1A34-A090-EEC3E809D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30115" name="AutoShape 12">
                <a:extLst>
                  <a:ext uri="{FF2B5EF4-FFF2-40B4-BE49-F238E27FC236}">
                    <a16:creationId xmlns:a16="http://schemas.microsoft.com/office/drawing/2014/main" id="{D22D2B26-B4C7-B1E2-984C-F379FFE9B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6" name="Rectangle 13">
                <a:extLst>
                  <a:ext uri="{FF2B5EF4-FFF2-40B4-BE49-F238E27FC236}">
                    <a16:creationId xmlns:a16="http://schemas.microsoft.com/office/drawing/2014/main" id="{7876B436-82B5-7D6B-C47A-6825BD16B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7" name="Rectangle 14">
                <a:extLst>
                  <a:ext uri="{FF2B5EF4-FFF2-40B4-BE49-F238E27FC236}">
                    <a16:creationId xmlns:a16="http://schemas.microsoft.com/office/drawing/2014/main" id="{18D55852-2CA7-1F9F-8B2C-2436DAED0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8" name="AutoShape 15">
                <a:extLst>
                  <a:ext uri="{FF2B5EF4-FFF2-40B4-BE49-F238E27FC236}">
                    <a16:creationId xmlns:a16="http://schemas.microsoft.com/office/drawing/2014/main" id="{E0D2A5D4-3B49-1A9A-1820-E55DBBE8B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9" name="Line 16">
                <a:extLst>
                  <a:ext uri="{FF2B5EF4-FFF2-40B4-BE49-F238E27FC236}">
                    <a16:creationId xmlns:a16="http://schemas.microsoft.com/office/drawing/2014/main" id="{01A52DD0-674A-FFD2-1C80-66829E610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0" name="Line 17">
                <a:extLst>
                  <a:ext uri="{FF2B5EF4-FFF2-40B4-BE49-F238E27FC236}">
                    <a16:creationId xmlns:a16="http://schemas.microsoft.com/office/drawing/2014/main" id="{FE46843B-9EE0-1241-7C1F-BB6C38250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21" name="Rectangle 18">
                <a:extLst>
                  <a:ext uri="{FF2B5EF4-FFF2-40B4-BE49-F238E27FC236}">
                    <a16:creationId xmlns:a16="http://schemas.microsoft.com/office/drawing/2014/main" id="{4E39DE9B-4FF2-A0CA-F617-9B78B32C7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22" name="Rectangle 19">
                <a:extLst>
                  <a:ext uri="{FF2B5EF4-FFF2-40B4-BE49-F238E27FC236}">
                    <a16:creationId xmlns:a16="http://schemas.microsoft.com/office/drawing/2014/main" id="{4554EABB-F5E0-537F-02BA-B2C8D232C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30099" name="Group 20">
              <a:extLst>
                <a:ext uri="{FF2B5EF4-FFF2-40B4-BE49-F238E27FC236}">
                  <a16:creationId xmlns:a16="http://schemas.microsoft.com/office/drawing/2014/main" id="{7DA71BA6-1CA1-4983-12B4-5B00983AEF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30100" name="Rectangle 21">
                <a:extLst>
                  <a:ext uri="{FF2B5EF4-FFF2-40B4-BE49-F238E27FC236}">
                    <a16:creationId xmlns:a16="http://schemas.microsoft.com/office/drawing/2014/main" id="{2119A5B4-95D5-7F8A-65A4-98FC8901A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01" name="Text Box 22">
                <a:extLst>
                  <a:ext uri="{FF2B5EF4-FFF2-40B4-BE49-F238E27FC236}">
                    <a16:creationId xmlns:a16="http://schemas.microsoft.com/office/drawing/2014/main" id="{8BB23F7D-40F4-6BE9-7965-B3DB57D59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0102" name="Rectangle 23">
                <a:extLst>
                  <a:ext uri="{FF2B5EF4-FFF2-40B4-BE49-F238E27FC236}">
                    <a16:creationId xmlns:a16="http://schemas.microsoft.com/office/drawing/2014/main" id="{A11FC94F-60C4-20C8-6811-C44641F94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03" name="Line 24">
                <a:extLst>
                  <a:ext uri="{FF2B5EF4-FFF2-40B4-BE49-F238E27FC236}">
                    <a16:creationId xmlns:a16="http://schemas.microsoft.com/office/drawing/2014/main" id="{0BBF6596-7088-8C03-4409-DD951955D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4" name="Line 25">
                <a:extLst>
                  <a:ext uri="{FF2B5EF4-FFF2-40B4-BE49-F238E27FC236}">
                    <a16:creationId xmlns:a16="http://schemas.microsoft.com/office/drawing/2014/main" id="{1CD6168E-8002-9E52-A34A-D711D8336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5" name="Line 26">
                <a:extLst>
                  <a:ext uri="{FF2B5EF4-FFF2-40B4-BE49-F238E27FC236}">
                    <a16:creationId xmlns:a16="http://schemas.microsoft.com/office/drawing/2014/main" id="{ECA54E3E-7740-910C-4B69-7C055F698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6" name="Line 27">
                <a:extLst>
                  <a:ext uri="{FF2B5EF4-FFF2-40B4-BE49-F238E27FC236}">
                    <a16:creationId xmlns:a16="http://schemas.microsoft.com/office/drawing/2014/main" id="{A3D44ECB-6C22-B62B-E73C-58E5011BC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7" name="Line 28">
                <a:extLst>
                  <a:ext uri="{FF2B5EF4-FFF2-40B4-BE49-F238E27FC236}">
                    <a16:creationId xmlns:a16="http://schemas.microsoft.com/office/drawing/2014/main" id="{F6FCB32E-3953-1E30-52A4-0DEC2D94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8" name="Line 29">
                <a:extLst>
                  <a:ext uri="{FF2B5EF4-FFF2-40B4-BE49-F238E27FC236}">
                    <a16:creationId xmlns:a16="http://schemas.microsoft.com/office/drawing/2014/main" id="{12019642-17C5-3B22-B34A-3B4BB8B0E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09" name="Line 30">
                <a:extLst>
                  <a:ext uri="{FF2B5EF4-FFF2-40B4-BE49-F238E27FC236}">
                    <a16:creationId xmlns:a16="http://schemas.microsoft.com/office/drawing/2014/main" id="{3A1BA962-88F5-7CEB-5E37-D333E2AFA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110" name="Rectangle 31">
                <a:extLst>
                  <a:ext uri="{FF2B5EF4-FFF2-40B4-BE49-F238E27FC236}">
                    <a16:creationId xmlns:a16="http://schemas.microsoft.com/office/drawing/2014/main" id="{C7830194-D7A3-1218-A93E-6DAA0B55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1" name="Rectangle 32">
                <a:extLst>
                  <a:ext uri="{FF2B5EF4-FFF2-40B4-BE49-F238E27FC236}">
                    <a16:creationId xmlns:a16="http://schemas.microsoft.com/office/drawing/2014/main" id="{D061A512-C026-2978-46D0-CC739DB38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2" name="Rectangle 33">
                <a:extLst>
                  <a:ext uri="{FF2B5EF4-FFF2-40B4-BE49-F238E27FC236}">
                    <a16:creationId xmlns:a16="http://schemas.microsoft.com/office/drawing/2014/main" id="{D369DACC-B1F2-8211-5F1A-9060980AB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3" name="Rectangle 34">
                <a:extLst>
                  <a:ext uri="{FF2B5EF4-FFF2-40B4-BE49-F238E27FC236}">
                    <a16:creationId xmlns:a16="http://schemas.microsoft.com/office/drawing/2014/main" id="{6782A81A-0E11-3ACF-DB1A-29674E16F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114" name="Rectangle 35">
                <a:extLst>
                  <a:ext uri="{FF2B5EF4-FFF2-40B4-BE49-F238E27FC236}">
                    <a16:creationId xmlns:a16="http://schemas.microsoft.com/office/drawing/2014/main" id="{7EE1AECA-551B-19FE-F931-37C19A1F2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pic>
        <p:nvPicPr>
          <p:cNvPr id="130056" name="Picture 36" descr="Alice">
            <a:extLst>
              <a:ext uri="{FF2B5EF4-FFF2-40B4-BE49-F238E27FC236}">
                <a16:creationId xmlns:a16="http://schemas.microsoft.com/office/drawing/2014/main" id="{ED06DCDC-0411-15FE-AA6F-F8EB89B5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5121275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Picture 37" descr="Bob">
            <a:extLst>
              <a:ext uri="{FF2B5EF4-FFF2-40B4-BE49-F238E27FC236}">
                <a16:creationId xmlns:a16="http://schemas.microsoft.com/office/drawing/2014/main" id="{7CE21534-6936-6A3B-894A-071DD2D0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50260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0058" name="Group 38">
            <a:extLst>
              <a:ext uri="{FF2B5EF4-FFF2-40B4-BE49-F238E27FC236}">
                <a16:creationId xmlns:a16="http://schemas.microsoft.com/office/drawing/2014/main" id="{9E39CD89-54F0-89D5-0888-5754AD09993F}"/>
              </a:ext>
            </a:extLst>
          </p:cNvPr>
          <p:cNvGrpSpPr>
            <a:grpSpLocks/>
          </p:cNvGrpSpPr>
          <p:nvPr/>
        </p:nvGrpSpPr>
        <p:grpSpPr bwMode="auto">
          <a:xfrm>
            <a:off x="4986338" y="4449763"/>
            <a:ext cx="822325" cy="1501775"/>
            <a:chOff x="3484" y="2522"/>
            <a:chExt cx="518" cy="946"/>
          </a:xfrm>
        </p:grpSpPr>
        <p:grpSp>
          <p:nvGrpSpPr>
            <p:cNvPr id="130073" name="Group 39">
              <a:extLst>
                <a:ext uri="{FF2B5EF4-FFF2-40B4-BE49-F238E27FC236}">
                  <a16:creationId xmlns:a16="http://schemas.microsoft.com/office/drawing/2014/main" id="{ED87B9D7-7104-15F6-406B-44C0E2E35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1" y="2522"/>
              <a:ext cx="224" cy="588"/>
              <a:chOff x="4180" y="783"/>
              <a:chExt cx="150" cy="307"/>
            </a:xfrm>
          </p:grpSpPr>
          <p:sp>
            <p:nvSpPr>
              <p:cNvPr id="130090" name="AutoShape 40">
                <a:extLst>
                  <a:ext uri="{FF2B5EF4-FFF2-40B4-BE49-F238E27FC236}">
                    <a16:creationId xmlns:a16="http://schemas.microsoft.com/office/drawing/2014/main" id="{9B957DDF-F59C-EBFB-396E-0D163FBC4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91" name="Rectangle 41">
                <a:extLst>
                  <a:ext uri="{FF2B5EF4-FFF2-40B4-BE49-F238E27FC236}">
                    <a16:creationId xmlns:a16="http://schemas.microsoft.com/office/drawing/2014/main" id="{EFC8B9DF-4E75-672D-1F33-0C980A3B4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92" name="Rectangle 42">
                <a:extLst>
                  <a:ext uri="{FF2B5EF4-FFF2-40B4-BE49-F238E27FC236}">
                    <a16:creationId xmlns:a16="http://schemas.microsoft.com/office/drawing/2014/main" id="{F17BD28B-F6F0-8790-56D1-62A73B2F6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93" name="AutoShape 43">
                <a:extLst>
                  <a:ext uri="{FF2B5EF4-FFF2-40B4-BE49-F238E27FC236}">
                    <a16:creationId xmlns:a16="http://schemas.microsoft.com/office/drawing/2014/main" id="{8192F370-E80E-0EC1-CB7E-810D29185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94" name="Line 44">
                <a:extLst>
                  <a:ext uri="{FF2B5EF4-FFF2-40B4-BE49-F238E27FC236}">
                    <a16:creationId xmlns:a16="http://schemas.microsoft.com/office/drawing/2014/main" id="{DCAFC7B2-597B-1D0F-238F-69ACDF1C93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5" name="Line 45">
                <a:extLst>
                  <a:ext uri="{FF2B5EF4-FFF2-40B4-BE49-F238E27FC236}">
                    <a16:creationId xmlns:a16="http://schemas.microsoft.com/office/drawing/2014/main" id="{A3CA6C58-12BD-615B-6859-9DFC25C59E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96" name="Rectangle 46">
                <a:extLst>
                  <a:ext uri="{FF2B5EF4-FFF2-40B4-BE49-F238E27FC236}">
                    <a16:creationId xmlns:a16="http://schemas.microsoft.com/office/drawing/2014/main" id="{ECB753E7-3642-C5A7-F8C2-DFF81D135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97" name="Rectangle 47">
                <a:extLst>
                  <a:ext uri="{FF2B5EF4-FFF2-40B4-BE49-F238E27FC236}">
                    <a16:creationId xmlns:a16="http://schemas.microsoft.com/office/drawing/2014/main" id="{5AD67948-E8BE-AC14-AF23-7379D042D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30074" name="Group 48">
              <a:extLst>
                <a:ext uri="{FF2B5EF4-FFF2-40B4-BE49-F238E27FC236}">
                  <a16:creationId xmlns:a16="http://schemas.microsoft.com/office/drawing/2014/main" id="{3343EE5A-DD87-47E4-186F-7D9E412A7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4" y="2807"/>
              <a:ext cx="518" cy="661"/>
              <a:chOff x="4288" y="2627"/>
              <a:chExt cx="518" cy="661"/>
            </a:xfrm>
          </p:grpSpPr>
          <p:sp>
            <p:nvSpPr>
              <p:cNvPr id="130075" name="Rectangle 49">
                <a:extLst>
                  <a:ext uri="{FF2B5EF4-FFF2-40B4-BE49-F238E27FC236}">
                    <a16:creationId xmlns:a16="http://schemas.microsoft.com/office/drawing/2014/main" id="{4832D3A5-EE75-7004-A6C1-39C70CFC5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76" name="Text Box 50">
                <a:extLst>
                  <a:ext uri="{FF2B5EF4-FFF2-40B4-BE49-F238E27FC236}">
                    <a16:creationId xmlns:a16="http://schemas.microsoft.com/office/drawing/2014/main" id="{EF60BDD1-E1B4-2CF0-4D72-E328C3D54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2627"/>
                <a:ext cx="50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mail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server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0077" name="Rectangle 51">
                <a:extLst>
                  <a:ext uri="{FF2B5EF4-FFF2-40B4-BE49-F238E27FC236}">
                    <a16:creationId xmlns:a16="http://schemas.microsoft.com/office/drawing/2014/main" id="{00E07D99-CD49-E70A-CFFE-5400FCA28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78" name="Line 52">
                <a:extLst>
                  <a:ext uri="{FF2B5EF4-FFF2-40B4-BE49-F238E27FC236}">
                    <a16:creationId xmlns:a16="http://schemas.microsoft.com/office/drawing/2014/main" id="{A7A4C537-25F9-A1D2-781A-D5A565CFD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79" name="Line 53">
                <a:extLst>
                  <a:ext uri="{FF2B5EF4-FFF2-40B4-BE49-F238E27FC236}">
                    <a16:creationId xmlns:a16="http://schemas.microsoft.com/office/drawing/2014/main" id="{5D478FE7-8CBB-DFF9-1EB9-1C190F26C2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0" name="Line 54">
                <a:extLst>
                  <a:ext uri="{FF2B5EF4-FFF2-40B4-BE49-F238E27FC236}">
                    <a16:creationId xmlns:a16="http://schemas.microsoft.com/office/drawing/2014/main" id="{A71711AB-B086-22C2-E831-C3A1CBB6D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1" name="Line 55">
                <a:extLst>
                  <a:ext uri="{FF2B5EF4-FFF2-40B4-BE49-F238E27FC236}">
                    <a16:creationId xmlns:a16="http://schemas.microsoft.com/office/drawing/2014/main" id="{87400DE5-4B02-46CB-A38F-37CAFD182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2" name="Line 56">
                <a:extLst>
                  <a:ext uri="{FF2B5EF4-FFF2-40B4-BE49-F238E27FC236}">
                    <a16:creationId xmlns:a16="http://schemas.microsoft.com/office/drawing/2014/main" id="{E6795600-E12E-BB04-DBA7-AD347037CA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3" name="Line 57">
                <a:extLst>
                  <a:ext uri="{FF2B5EF4-FFF2-40B4-BE49-F238E27FC236}">
                    <a16:creationId xmlns:a16="http://schemas.microsoft.com/office/drawing/2014/main" id="{C0D30B3F-55AE-3B6E-7582-096D92AF8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4" name="Line 58">
                <a:extLst>
                  <a:ext uri="{FF2B5EF4-FFF2-40B4-BE49-F238E27FC236}">
                    <a16:creationId xmlns:a16="http://schemas.microsoft.com/office/drawing/2014/main" id="{F8D7AACC-8EE5-5F53-B282-4246ECD86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085" name="Rectangle 59">
                <a:extLst>
                  <a:ext uri="{FF2B5EF4-FFF2-40B4-BE49-F238E27FC236}">
                    <a16:creationId xmlns:a16="http://schemas.microsoft.com/office/drawing/2014/main" id="{08B4BB65-FFA0-A91F-C835-A5A68EE0F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86" name="Rectangle 60">
                <a:extLst>
                  <a:ext uri="{FF2B5EF4-FFF2-40B4-BE49-F238E27FC236}">
                    <a16:creationId xmlns:a16="http://schemas.microsoft.com/office/drawing/2014/main" id="{E9F4F148-75BB-BD71-7DB1-8E4135D21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87" name="Rectangle 61">
                <a:extLst>
                  <a:ext uri="{FF2B5EF4-FFF2-40B4-BE49-F238E27FC236}">
                    <a16:creationId xmlns:a16="http://schemas.microsoft.com/office/drawing/2014/main" id="{45376290-66C1-8218-AC1E-A5986AF16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88" name="Rectangle 62">
                <a:extLst>
                  <a:ext uri="{FF2B5EF4-FFF2-40B4-BE49-F238E27FC236}">
                    <a16:creationId xmlns:a16="http://schemas.microsoft.com/office/drawing/2014/main" id="{CBB55E38-6AD1-90B2-DCBB-8F2E13F41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89" name="Rectangle 63">
                <a:extLst>
                  <a:ext uri="{FF2B5EF4-FFF2-40B4-BE49-F238E27FC236}">
                    <a16:creationId xmlns:a16="http://schemas.microsoft.com/office/drawing/2014/main" id="{01316532-A889-342D-41F7-D2B178945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30059" name="Group 64">
            <a:extLst>
              <a:ext uri="{FF2B5EF4-FFF2-40B4-BE49-F238E27FC236}">
                <a16:creationId xmlns:a16="http://schemas.microsoft.com/office/drawing/2014/main" id="{37B4C5C3-D357-1BAF-A1C9-4F6C19628915}"/>
              </a:ext>
            </a:extLst>
          </p:cNvPr>
          <p:cNvGrpSpPr>
            <a:grpSpLocks/>
          </p:cNvGrpSpPr>
          <p:nvPr/>
        </p:nvGrpSpPr>
        <p:grpSpPr bwMode="auto">
          <a:xfrm>
            <a:off x="6819900" y="4946650"/>
            <a:ext cx="709613" cy="703263"/>
            <a:chOff x="4337" y="290"/>
            <a:chExt cx="447" cy="443"/>
          </a:xfrm>
        </p:grpSpPr>
        <p:graphicFrame>
          <p:nvGraphicFramePr>
            <p:cNvPr id="130069" name="Object 2">
              <a:extLst>
                <a:ext uri="{FF2B5EF4-FFF2-40B4-BE49-F238E27FC236}">
                  <a16:creationId xmlns:a16="http://schemas.microsoft.com/office/drawing/2014/main" id="{DE14117A-66C3-3550-F473-2B6165A890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24266667" imgH="20126984" progId="MS_ClipArt_Gallery.2">
                    <p:embed/>
                  </p:oleObj>
                </mc:Choice>
                <mc:Fallback>
                  <p:oleObj name="Clip" r:id="rId7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0070" name="Group 66">
              <a:extLst>
                <a:ext uri="{FF2B5EF4-FFF2-40B4-BE49-F238E27FC236}">
                  <a16:creationId xmlns:a16="http://schemas.microsoft.com/office/drawing/2014/main" id="{CE20B0B9-104B-5E24-9CE9-A37F86A24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30071" name="Rectangle 67">
                <a:extLst>
                  <a:ext uri="{FF2B5EF4-FFF2-40B4-BE49-F238E27FC236}">
                    <a16:creationId xmlns:a16="http://schemas.microsoft.com/office/drawing/2014/main" id="{10FABD2B-5A53-3A21-80A3-647F6826E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0072" name="Text Box 68">
                <a:extLst>
                  <a:ext uri="{FF2B5EF4-FFF2-40B4-BE49-F238E27FC236}">
                    <a16:creationId xmlns:a16="http://schemas.microsoft.com/office/drawing/2014/main" id="{E51153A4-19D9-BA75-39E7-A468A1858D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30060" name="Line 69">
            <a:extLst>
              <a:ext uri="{FF2B5EF4-FFF2-40B4-BE49-F238E27FC236}">
                <a16:creationId xmlns:a16="http://schemas.microsoft.com/office/drawing/2014/main" id="{61FA2122-EE44-D386-786A-79AD2B729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8813" y="5494338"/>
            <a:ext cx="892175" cy="1460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1" name="Line 70">
            <a:extLst>
              <a:ext uri="{FF2B5EF4-FFF2-40B4-BE49-F238E27FC236}">
                <a16:creationId xmlns:a16="http://schemas.microsoft.com/office/drawing/2014/main" id="{6E9E241F-DE4A-777E-959F-F46180A5A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738" y="5629275"/>
            <a:ext cx="1379537" cy="2190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2" name="Line 71">
            <a:extLst>
              <a:ext uri="{FF2B5EF4-FFF2-40B4-BE49-F238E27FC236}">
                <a16:creationId xmlns:a16="http://schemas.microsoft.com/office/drawing/2014/main" id="{C5B08B1E-E786-C584-C4D1-4889575B9B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1838" y="5408613"/>
            <a:ext cx="1027112" cy="42703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Oval 72">
            <a:extLst>
              <a:ext uri="{FF2B5EF4-FFF2-40B4-BE49-F238E27FC236}">
                <a16:creationId xmlns:a16="http://schemas.microsoft.com/office/drawing/2014/main" id="{B9EE68E4-5963-DCEA-2166-7F5C4BE8B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487045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1</a:t>
            </a:r>
            <a:endParaRPr lang="en-US" altLang="en-US"/>
          </a:p>
        </p:txBody>
      </p:sp>
      <p:sp>
        <p:nvSpPr>
          <p:cNvPr id="130064" name="Oval 74">
            <a:extLst>
              <a:ext uri="{FF2B5EF4-FFF2-40B4-BE49-F238E27FC236}">
                <a16:creationId xmlns:a16="http://schemas.microsoft.com/office/drawing/2014/main" id="{D08FFC85-7193-4C24-A438-941A9C5C7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5438775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2</a:t>
            </a:r>
            <a:endParaRPr lang="en-US" altLang="en-US"/>
          </a:p>
        </p:txBody>
      </p:sp>
      <p:sp>
        <p:nvSpPr>
          <p:cNvPr id="130065" name="Oval 75">
            <a:extLst>
              <a:ext uri="{FF2B5EF4-FFF2-40B4-BE49-F238E27FC236}">
                <a16:creationId xmlns:a16="http://schemas.microsoft.com/office/drawing/2014/main" id="{3A9703C3-5DF7-7086-1754-98BB697B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063" y="551815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3</a:t>
            </a:r>
            <a:endParaRPr lang="en-US" altLang="en-US"/>
          </a:p>
        </p:txBody>
      </p:sp>
      <p:sp>
        <p:nvSpPr>
          <p:cNvPr id="130066" name="Oval 76">
            <a:extLst>
              <a:ext uri="{FF2B5EF4-FFF2-40B4-BE49-F238E27FC236}">
                <a16:creationId xmlns:a16="http://schemas.microsoft.com/office/drawing/2014/main" id="{EFD2A5C0-4801-419D-836D-512E6F30D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5603875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4</a:t>
            </a:r>
            <a:endParaRPr lang="en-US" altLang="en-US"/>
          </a:p>
        </p:txBody>
      </p:sp>
      <p:sp>
        <p:nvSpPr>
          <p:cNvPr id="130067" name="Oval 77">
            <a:extLst>
              <a:ext uri="{FF2B5EF4-FFF2-40B4-BE49-F238E27FC236}">
                <a16:creationId xmlns:a16="http://schemas.microsoft.com/office/drawing/2014/main" id="{603373B3-9905-9183-A8B8-C1F86B471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570230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5</a:t>
            </a:r>
            <a:endParaRPr lang="en-US" altLang="en-US"/>
          </a:p>
        </p:txBody>
      </p:sp>
      <p:sp>
        <p:nvSpPr>
          <p:cNvPr id="130068" name="Oval 78">
            <a:extLst>
              <a:ext uri="{FF2B5EF4-FFF2-40B4-BE49-F238E27FC236}">
                <a16:creationId xmlns:a16="http://schemas.microsoft.com/office/drawing/2014/main" id="{9F5A4FCF-8D80-566B-9DCC-EBFB056FB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0" y="550545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6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Footer Placeholder 5">
            <a:extLst>
              <a:ext uri="{FF2B5EF4-FFF2-40B4-BE49-F238E27FC236}">
                <a16:creationId xmlns:a16="http://schemas.microsoft.com/office/drawing/2014/main" id="{A978CE3D-BED2-387B-1105-F0BDBC0D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2098" name="Slide Number Placeholder 6">
            <a:extLst>
              <a:ext uri="{FF2B5EF4-FFF2-40B4-BE49-F238E27FC236}">
                <a16:creationId xmlns:a16="http://schemas.microsoft.com/office/drawing/2014/main" id="{4FB85DC0-D716-B71D-B9E0-CC7BBE6A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BF5DCD-4CAD-41B3-8408-02AAC9BF1636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2099" name="Rectangle 1026">
            <a:extLst>
              <a:ext uri="{FF2B5EF4-FFF2-40B4-BE49-F238E27FC236}">
                <a16:creationId xmlns:a16="http://schemas.microsoft.com/office/drawing/2014/main" id="{166A9048-5080-868B-AD5E-49FF6B23F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055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SMTP Commands to send email</a:t>
            </a:r>
          </a:p>
        </p:txBody>
      </p:sp>
      <p:sp>
        <p:nvSpPr>
          <p:cNvPr id="132100" name="Rectangle 1027">
            <a:extLst>
              <a:ext uri="{FF2B5EF4-FFF2-40B4-BE49-F238E27FC236}">
                <a16:creationId xmlns:a16="http://schemas.microsoft.com/office/drawing/2014/main" id="{33BA662F-EF65-11B8-3A07-D83345D191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Telenet into port 25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HELO hostname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MAIL FROM: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RCPT TO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RCPT TO …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DATA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… text …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QUIT</a:t>
            </a:r>
          </a:p>
        </p:txBody>
      </p:sp>
      <p:sp>
        <p:nvSpPr>
          <p:cNvPr id="132101" name="Rectangle 1028">
            <a:extLst>
              <a:ext uri="{FF2B5EF4-FFF2-40B4-BE49-F238E27FC236}">
                <a16:creationId xmlns:a16="http://schemas.microsoft.com/office/drawing/2014/main" id="{FE08D767-F42C-8A6A-67A5-8C41818CE6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55750"/>
            <a:ext cx="3810000" cy="4648200"/>
          </a:xfrm>
        </p:spPr>
        <p:txBody>
          <a:bodyPr/>
          <a:lstStyle/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You can try doing this yourself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Footer Placeholder 4">
            <a:extLst>
              <a:ext uri="{FF2B5EF4-FFF2-40B4-BE49-F238E27FC236}">
                <a16:creationId xmlns:a16="http://schemas.microsoft.com/office/drawing/2014/main" id="{6C8D50A6-E02B-F023-17B0-B28C74F2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3122" name="Slide Number Placeholder 5">
            <a:extLst>
              <a:ext uri="{FF2B5EF4-FFF2-40B4-BE49-F238E27FC236}">
                <a16:creationId xmlns:a16="http://schemas.microsoft.com/office/drawing/2014/main" id="{BF6DA9A7-7966-B8AC-B230-0878A061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741B9A-49EB-49DE-835B-4F8B1A6FF94D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E2B492A0-5F24-94B3-15C5-A04CE2F56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063" y="414338"/>
            <a:ext cx="7772400" cy="884237"/>
          </a:xfrm>
        </p:spPr>
        <p:txBody>
          <a:bodyPr/>
          <a:lstStyle/>
          <a:p>
            <a:r>
              <a:rPr lang="en-US" altLang="en-US" sz="3200">
                <a:solidFill>
                  <a:srgbClr val="FF0000"/>
                </a:solidFill>
                <a:ea typeface="ＭＳ Ｐゴシック" panose="020B0600070205080204" pitchFamily="34" charset="-128"/>
              </a:rPr>
              <a:t>Try SMTP interaction for yourself: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7DEE7B28-DEA2-FF59-37AA-A8799ED6E8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telnet servername 25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see 220 reply from server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enter HELO, MAIL FROM, RCPT TO, DATA, QUIT commands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above lets you send email without using email client (reader)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5">
            <a:extLst>
              <a:ext uri="{FF2B5EF4-FFF2-40B4-BE49-F238E27FC236}">
                <a16:creationId xmlns:a16="http://schemas.microsoft.com/office/drawing/2014/main" id="{680ABF45-36E5-6757-EB32-D166FA3D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5170" name="Slide Number Placeholder 6">
            <a:extLst>
              <a:ext uri="{FF2B5EF4-FFF2-40B4-BE49-F238E27FC236}">
                <a16:creationId xmlns:a16="http://schemas.microsoft.com/office/drawing/2014/main" id="{312D14E8-F210-F62E-60D9-0792637D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953A32-C3E0-42D2-B532-02A1FAA43C4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558ED8CA-FB89-6C92-4569-D2B9F6413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SMTP: final words</a:t>
            </a:r>
          </a:p>
        </p:txBody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60B95216-E1E3-D6DA-55A8-3B15F3F3227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SMTP uses persistent connections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SMTP requires message (header &amp; body) to be in 7-bit ASCII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SMTP server uses 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CRLF.CRLF</a:t>
            </a:r>
            <a:r>
              <a:rPr lang="en-US" altLang="en-US" sz="2000">
                <a:ea typeface="ＭＳ Ｐゴシック" panose="020B0600070205080204" pitchFamily="34" charset="-128"/>
              </a:rPr>
              <a:t> to determine end of message</a:t>
            </a:r>
          </a:p>
        </p:txBody>
      </p:sp>
      <p:sp>
        <p:nvSpPr>
          <p:cNvPr id="135173" name="Rectangle 4">
            <a:extLst>
              <a:ext uri="{FF2B5EF4-FFF2-40B4-BE49-F238E27FC236}">
                <a16:creationId xmlns:a16="http://schemas.microsoft.com/office/drawing/2014/main" id="{57DD9322-D27D-5C83-148D-EA6118AA80C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Comparison with HTTP: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ea typeface="ＭＳ Ｐゴシック" panose="020B0600070205080204" pitchFamily="34" charset="-128"/>
              </a:rPr>
              <a:t>HTTP: pull</a:t>
            </a:r>
          </a:p>
          <a:p>
            <a:pPr>
              <a:spcAft>
                <a:spcPct val="50000"/>
              </a:spcAft>
            </a:pPr>
            <a:r>
              <a:rPr lang="en-US" altLang="en-US" sz="2000">
                <a:ea typeface="ＭＳ Ｐゴシック" panose="020B0600070205080204" pitchFamily="34" charset="-128"/>
              </a:rPr>
              <a:t>SMTP: push</a:t>
            </a:r>
          </a:p>
          <a:p>
            <a:pPr>
              <a:spcAft>
                <a:spcPct val="50000"/>
              </a:spcAft>
            </a:pPr>
            <a:r>
              <a:rPr lang="en-US" altLang="en-US" sz="2000">
                <a:ea typeface="ＭＳ Ｐゴシック" panose="020B0600070205080204" pitchFamily="34" charset="-128"/>
              </a:rPr>
              <a:t>both have ASCII command/response interaction, status codes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HTTP: each object encapsulated in its own response msg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SMTP: multiple objects sent in multipart msg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5">
            <a:extLst>
              <a:ext uri="{FF2B5EF4-FFF2-40B4-BE49-F238E27FC236}">
                <a16:creationId xmlns:a16="http://schemas.microsoft.com/office/drawing/2014/main" id="{ED7D6EBF-0E92-64F5-06A9-A4FBD2A4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7218" name="Slide Number Placeholder 6">
            <a:extLst>
              <a:ext uri="{FF2B5EF4-FFF2-40B4-BE49-F238E27FC236}">
                <a16:creationId xmlns:a16="http://schemas.microsoft.com/office/drawing/2014/main" id="{7E772E73-7AC5-39F9-59B8-0CDF7D82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B1916B-4EB8-4F45-95A6-D88C0E3CCA6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7A0267C1-8776-5FB7-FE30-164CD6153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Mail message format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33F55579-98F0-165F-F0A3-C730D8DCF8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SMTP: protocol for exchanging email msgs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RFC 822: standard for text message format: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header lines, e.g.,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To: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From: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Subject: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 i="1">
                <a:solidFill>
                  <a:srgbClr val="FF0000"/>
                </a:solidFill>
                <a:ea typeface="ＭＳ Ｐゴシック" panose="020B0600070205080204" pitchFamily="34" charset="-128"/>
              </a:rPr>
              <a:t>different</a:t>
            </a:r>
            <a:r>
              <a:rPr lang="en-US" altLang="en-US" sz="1800" i="1">
                <a:solidFill>
                  <a:srgbClr val="66FFCC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i="1">
                <a:ea typeface="ＭＳ Ｐゴシック" panose="020B0600070205080204" pitchFamily="34" charset="-128"/>
              </a:rPr>
              <a:t>from SMTP commands</a:t>
            </a:r>
            <a:r>
              <a:rPr lang="en-US" altLang="en-US" sz="1800">
                <a:ea typeface="ＭＳ Ｐゴシック" panose="020B0600070205080204" pitchFamily="34" charset="-128"/>
              </a:rPr>
              <a:t>!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body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the “message”, ASCII characters only</a:t>
            </a:r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54C33769-78E7-15AE-750A-CFA29D64E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1892300"/>
            <a:ext cx="28321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37222" name="Rectangle 7">
            <a:extLst>
              <a:ext uri="{FF2B5EF4-FFF2-40B4-BE49-F238E27FC236}">
                <a16:creationId xmlns:a16="http://schemas.microsoft.com/office/drawing/2014/main" id="{B128F93E-55BD-8E5B-89C2-EF36BD33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00" y="2705100"/>
            <a:ext cx="2832100" cy="17399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body</a:t>
            </a:r>
          </a:p>
        </p:txBody>
      </p:sp>
      <p:sp>
        <p:nvSpPr>
          <p:cNvPr id="137223" name="Rectangle 9">
            <a:extLst>
              <a:ext uri="{FF2B5EF4-FFF2-40B4-BE49-F238E27FC236}">
                <a16:creationId xmlns:a16="http://schemas.microsoft.com/office/drawing/2014/main" id="{96F8D687-F566-6BA3-5299-EC537B14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1778000"/>
            <a:ext cx="3238500" cy="307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7224" name="Line 10">
            <a:extLst>
              <a:ext uri="{FF2B5EF4-FFF2-40B4-BE49-F238E27FC236}">
                <a16:creationId xmlns:a16="http://schemas.microsoft.com/office/drawing/2014/main" id="{FC6A40DA-B0D1-6ED5-CCBC-EBF0C268F4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2159000"/>
            <a:ext cx="1765300" cy="1016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225" name="Line 11">
            <a:extLst>
              <a:ext uri="{FF2B5EF4-FFF2-40B4-BE49-F238E27FC236}">
                <a16:creationId xmlns:a16="http://schemas.microsoft.com/office/drawing/2014/main" id="{D9903B75-23CC-240C-63FC-2D130B1313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9900" y="3327400"/>
            <a:ext cx="1905000" cy="187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226" name="Text Box 13">
            <a:extLst>
              <a:ext uri="{FF2B5EF4-FFF2-40B4-BE49-F238E27FC236}">
                <a16:creationId xmlns:a16="http://schemas.microsoft.com/office/drawing/2014/main" id="{DE18392D-B90E-0E34-07F4-DEED1467D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763" y="2112963"/>
            <a:ext cx="804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blank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line</a:t>
            </a:r>
          </a:p>
        </p:txBody>
      </p:sp>
      <p:sp>
        <p:nvSpPr>
          <p:cNvPr id="137227" name="Line 14">
            <a:extLst>
              <a:ext uri="{FF2B5EF4-FFF2-40B4-BE49-F238E27FC236}">
                <a16:creationId xmlns:a16="http://schemas.microsoft.com/office/drawing/2014/main" id="{0A692674-5CB1-639F-A030-EB745790E0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1700" y="2552700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5">
            <a:extLst>
              <a:ext uri="{FF2B5EF4-FFF2-40B4-BE49-F238E27FC236}">
                <a16:creationId xmlns:a16="http://schemas.microsoft.com/office/drawing/2014/main" id="{DB865A2A-9AAA-BAD7-3686-44BC52FB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9266" name="Slide Number Placeholder 6">
            <a:extLst>
              <a:ext uri="{FF2B5EF4-FFF2-40B4-BE49-F238E27FC236}">
                <a16:creationId xmlns:a16="http://schemas.microsoft.com/office/drawing/2014/main" id="{FCE8285D-F0B6-9DAA-9B5B-6A0BF116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2E0C47-56D6-47B6-AA49-AC1088F3AF66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39267" name="Rectangle 6">
            <a:extLst>
              <a:ext uri="{FF2B5EF4-FFF2-40B4-BE49-F238E27FC236}">
                <a16:creationId xmlns:a16="http://schemas.microsoft.com/office/drawing/2014/main" id="{E90A06EE-8CBB-C5BF-F381-F1E63FE49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11430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Message format: multimedia extensions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9268" name="Rectangle 7">
            <a:extLst>
              <a:ext uri="{FF2B5EF4-FFF2-40B4-BE49-F238E27FC236}">
                <a16:creationId xmlns:a16="http://schemas.microsoft.com/office/drawing/2014/main" id="{383D3C51-751C-02C5-D34E-F599DE281E1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384300"/>
            <a:ext cx="7327900" cy="46482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MIME: multimedia mail extension, RFC 2045, 2056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additional lines in msg header declare MIME content type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Think of image attachments with your email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grpSp>
        <p:nvGrpSpPr>
          <p:cNvPr id="139269" name="Group 10">
            <a:extLst>
              <a:ext uri="{FF2B5EF4-FFF2-40B4-BE49-F238E27FC236}">
                <a16:creationId xmlns:a16="http://schemas.microsoft.com/office/drawing/2014/main" id="{8C6A577D-47DD-3216-8647-E69AAD8E947A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2851150"/>
            <a:ext cx="5003800" cy="3113088"/>
            <a:chOff x="1424" y="1808"/>
            <a:chExt cx="3152" cy="2152"/>
          </a:xfrm>
        </p:grpSpPr>
        <p:sp>
          <p:nvSpPr>
            <p:cNvPr id="139279" name="Text Box 5">
              <a:extLst>
                <a:ext uri="{FF2B5EF4-FFF2-40B4-BE49-F238E27FC236}">
                  <a16:creationId xmlns:a16="http://schemas.microsoft.com/office/drawing/2014/main" id="{3D75FEFA-7C5E-6566-04A6-F8F543176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808"/>
              <a:ext cx="3136" cy="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From: alice@crepes.fr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To: bob@hamburger.edu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Subject: Picture of yummy crepe.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MIME-Version: 1.0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Content-Transfer-Encoding: base64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Content-Type: image/jpeg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>
                <a:latin typeface="Courier New" panose="02070309020205020404" pitchFamily="49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base64 encoded data .....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.........................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......base64 encoded data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 </a:t>
              </a:r>
            </a:p>
          </p:txBody>
        </p:sp>
        <p:sp>
          <p:nvSpPr>
            <p:cNvPr id="139280" name="Rectangle 9">
              <a:extLst>
                <a:ext uri="{FF2B5EF4-FFF2-40B4-BE49-F238E27FC236}">
                  <a16:creationId xmlns:a16="http://schemas.microsoft.com/office/drawing/2014/main" id="{77F1862A-4FE2-790D-B2FE-E566D542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" y="1808"/>
              <a:ext cx="2984" cy="20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39270" name="Text Box 11">
            <a:extLst>
              <a:ext uri="{FF2B5EF4-FFF2-40B4-BE49-F238E27FC236}">
                <a16:creationId xmlns:a16="http://schemas.microsoft.com/office/drawing/2014/main" id="{AC59CB82-DD79-71A6-326C-00A786F22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4348163"/>
            <a:ext cx="28241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multimedia data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type, subtype,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parameter declaration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71" name="Text Box 12">
            <a:extLst>
              <a:ext uri="{FF2B5EF4-FFF2-40B4-BE49-F238E27FC236}">
                <a16:creationId xmlns:a16="http://schemas.microsoft.com/office/drawing/2014/main" id="{7778FE75-9A90-5B4F-5BEF-14B428BAE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3560763"/>
            <a:ext cx="19431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method used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to encode data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72" name="Text Box 13">
            <a:extLst>
              <a:ext uri="{FF2B5EF4-FFF2-40B4-BE49-F238E27FC236}">
                <a16:creationId xmlns:a16="http://schemas.microsoft.com/office/drawing/2014/main" id="{774AD6D2-2976-326B-E0A6-FB42944A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8" y="3001963"/>
            <a:ext cx="18526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MIME version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73" name="Text Box 14">
            <a:extLst>
              <a:ext uri="{FF2B5EF4-FFF2-40B4-BE49-F238E27FC236}">
                <a16:creationId xmlns:a16="http://schemas.microsoft.com/office/drawing/2014/main" id="{6F2546AD-401F-E3CC-1EFF-56A0325E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529263"/>
            <a:ext cx="176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encoded data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74" name="Line 15">
            <a:extLst>
              <a:ext uri="{FF2B5EF4-FFF2-40B4-BE49-F238E27FC236}">
                <a16:creationId xmlns:a16="http://schemas.microsoft.com/office/drawing/2014/main" id="{6876E0CD-FB61-D8E4-C99F-6D355A76B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3276600"/>
            <a:ext cx="1155700" cy="546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5" name="Line 16">
            <a:extLst>
              <a:ext uri="{FF2B5EF4-FFF2-40B4-BE49-F238E27FC236}">
                <a16:creationId xmlns:a16="http://schemas.microsoft.com/office/drawing/2014/main" id="{552E97CC-5C94-CCC3-DC8A-E59F0AD20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100" y="3911600"/>
            <a:ext cx="11811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6" name="Line 17">
            <a:extLst>
              <a:ext uri="{FF2B5EF4-FFF2-40B4-BE49-F238E27FC236}">
                <a16:creationId xmlns:a16="http://schemas.microsoft.com/office/drawing/2014/main" id="{1175ADC6-DBC6-7645-1DB8-9314E6BB67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6700" y="4419600"/>
            <a:ext cx="12446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7" name="Line 18">
            <a:extLst>
              <a:ext uri="{FF2B5EF4-FFF2-40B4-BE49-F238E27FC236}">
                <a16:creationId xmlns:a16="http://schemas.microsoft.com/office/drawing/2014/main" id="{0860CF9F-8D7A-D853-8FAE-FB1127583F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4800" y="5168900"/>
            <a:ext cx="1003300" cy="508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8" name="Freeform 19">
            <a:extLst>
              <a:ext uri="{FF2B5EF4-FFF2-40B4-BE49-F238E27FC236}">
                <a16:creationId xmlns:a16="http://schemas.microsoft.com/office/drawing/2014/main" id="{BC6C51C4-4D8D-44F7-EDB9-63BE1BB3DA3C}"/>
              </a:ext>
            </a:extLst>
          </p:cNvPr>
          <p:cNvSpPr>
            <a:spLocks/>
          </p:cNvSpPr>
          <p:nvPr/>
        </p:nvSpPr>
        <p:spPr bwMode="auto">
          <a:xfrm>
            <a:off x="3871913" y="4810125"/>
            <a:ext cx="309562" cy="881063"/>
          </a:xfrm>
          <a:custGeom>
            <a:avLst/>
            <a:gdLst>
              <a:gd name="T0" fmla="*/ 2147483646 w 195"/>
              <a:gd name="T1" fmla="*/ 2147483646 h 555"/>
              <a:gd name="T2" fmla="*/ 0 w 195"/>
              <a:gd name="T3" fmla="*/ 0 h 555"/>
              <a:gd name="T4" fmla="*/ 0 w 195"/>
              <a:gd name="T5" fmla="*/ 2147483646 h 555"/>
              <a:gd name="T6" fmla="*/ 2147483646 w 195"/>
              <a:gd name="T7" fmla="*/ 2147483646 h 555"/>
              <a:gd name="T8" fmla="*/ 0 60000 65536"/>
              <a:gd name="T9" fmla="*/ 0 60000 65536"/>
              <a:gd name="T10" fmla="*/ 0 60000 65536"/>
              <a:gd name="T11" fmla="*/ 0 60000 65536"/>
              <a:gd name="T12" fmla="*/ 0 w 195"/>
              <a:gd name="T13" fmla="*/ 0 h 555"/>
              <a:gd name="T14" fmla="*/ 195 w 195"/>
              <a:gd name="T15" fmla="*/ 555 h 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" h="555">
                <a:moveTo>
                  <a:pt x="159" y="3"/>
                </a:moveTo>
                <a:lnTo>
                  <a:pt x="0" y="0"/>
                </a:lnTo>
                <a:lnTo>
                  <a:pt x="0" y="555"/>
                </a:lnTo>
                <a:lnTo>
                  <a:pt x="195" y="552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Footer Placeholder 5">
            <a:extLst>
              <a:ext uri="{FF2B5EF4-FFF2-40B4-BE49-F238E27FC236}">
                <a16:creationId xmlns:a16="http://schemas.microsoft.com/office/drawing/2014/main" id="{0603E576-8540-89C3-2362-951D9E27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1314" name="Slide Number Placeholder 6">
            <a:extLst>
              <a:ext uri="{FF2B5EF4-FFF2-40B4-BE49-F238E27FC236}">
                <a16:creationId xmlns:a16="http://schemas.microsoft.com/office/drawing/2014/main" id="{66DFF3EE-7E6B-108D-1FCF-C3488A4E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B7924B-C47D-41C7-99B3-49C05C28BCC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773E0896-9CF3-D3B5-9B22-8673A6DAF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Mail access protocols</a:t>
            </a:r>
          </a:p>
        </p:txBody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C803CA08-5106-9E80-DC99-42DA5823F5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3219450"/>
            <a:ext cx="7381875" cy="22098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SMTP: delivery/storage to receiver’s server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Mail access protocol: retrieval from server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POP: Post Office Protocol [RFC 1939]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authorization (agent &lt;--&gt;server) and download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IMAP: Internet Mail Access Protocol [RFC 1730]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more features (more complex)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manipulation of stored msgs on server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HTTP: Hotmail , Yahoo! Mail, etc.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41317" name="Line 6">
            <a:extLst>
              <a:ext uri="{FF2B5EF4-FFF2-40B4-BE49-F238E27FC236}">
                <a16:creationId xmlns:a16="http://schemas.microsoft.com/office/drawing/2014/main" id="{A35570D0-CBBD-62E5-CBA7-C6AC357F2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375" y="1847850"/>
            <a:ext cx="8477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1318" name="Group 32">
            <a:extLst>
              <a:ext uri="{FF2B5EF4-FFF2-40B4-BE49-F238E27FC236}">
                <a16:creationId xmlns:a16="http://schemas.microsoft.com/office/drawing/2014/main" id="{B50BA653-D845-43BF-283B-39DF5CC39813}"/>
              </a:ext>
            </a:extLst>
          </p:cNvPr>
          <p:cNvGrpSpPr>
            <a:grpSpLocks/>
          </p:cNvGrpSpPr>
          <p:nvPr/>
        </p:nvGrpSpPr>
        <p:grpSpPr bwMode="auto">
          <a:xfrm>
            <a:off x="7018338" y="1536700"/>
            <a:ext cx="709612" cy="703263"/>
            <a:chOff x="4337" y="290"/>
            <a:chExt cx="447" cy="443"/>
          </a:xfrm>
        </p:grpSpPr>
        <p:graphicFrame>
          <p:nvGraphicFramePr>
            <p:cNvPr id="141390" name="Object 5">
              <a:extLst>
                <a:ext uri="{FF2B5EF4-FFF2-40B4-BE49-F238E27FC236}">
                  <a16:creationId xmlns:a16="http://schemas.microsoft.com/office/drawing/2014/main" id="{0B302564-5505-0853-7825-70DED88FDC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1391" name="Group 34">
              <a:extLst>
                <a:ext uri="{FF2B5EF4-FFF2-40B4-BE49-F238E27FC236}">
                  <a16:creationId xmlns:a16="http://schemas.microsoft.com/office/drawing/2014/main" id="{EBA25028-D08F-F50A-E297-E4C574AAE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41392" name="Rectangle 35">
                <a:extLst>
                  <a:ext uri="{FF2B5EF4-FFF2-40B4-BE49-F238E27FC236}">
                    <a16:creationId xmlns:a16="http://schemas.microsoft.com/office/drawing/2014/main" id="{69A23228-9093-7425-D619-0E82CD23B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93" name="Text Box 36">
                <a:extLst>
                  <a:ext uri="{FF2B5EF4-FFF2-40B4-BE49-F238E27FC236}">
                    <a16:creationId xmlns:a16="http://schemas.microsoft.com/office/drawing/2014/main" id="{74F102B6-6F0E-42AC-96D3-01ED5EF41F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1319" name="Group 84">
            <a:extLst>
              <a:ext uri="{FF2B5EF4-FFF2-40B4-BE49-F238E27FC236}">
                <a16:creationId xmlns:a16="http://schemas.microsoft.com/office/drawing/2014/main" id="{BADE8E77-8C50-BA9B-2C00-EB68B66BF4C0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1631950"/>
            <a:ext cx="355600" cy="933450"/>
            <a:chOff x="4180" y="783"/>
            <a:chExt cx="150" cy="307"/>
          </a:xfrm>
        </p:grpSpPr>
        <p:sp>
          <p:nvSpPr>
            <p:cNvPr id="141382" name="AutoShape 85">
              <a:extLst>
                <a:ext uri="{FF2B5EF4-FFF2-40B4-BE49-F238E27FC236}">
                  <a16:creationId xmlns:a16="http://schemas.microsoft.com/office/drawing/2014/main" id="{8C0D1A76-943C-F80F-866A-BA84B6BA3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83" name="Rectangle 86">
              <a:extLst>
                <a:ext uri="{FF2B5EF4-FFF2-40B4-BE49-F238E27FC236}">
                  <a16:creationId xmlns:a16="http://schemas.microsoft.com/office/drawing/2014/main" id="{A175EF53-5F7F-9B03-F258-A870887C3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84" name="Rectangle 87">
              <a:extLst>
                <a:ext uri="{FF2B5EF4-FFF2-40B4-BE49-F238E27FC236}">
                  <a16:creationId xmlns:a16="http://schemas.microsoft.com/office/drawing/2014/main" id="{5A37B74C-3C57-7919-1F18-33FADA00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85" name="AutoShape 88">
              <a:extLst>
                <a:ext uri="{FF2B5EF4-FFF2-40B4-BE49-F238E27FC236}">
                  <a16:creationId xmlns:a16="http://schemas.microsoft.com/office/drawing/2014/main" id="{14EE0644-7277-1A39-3C21-A8A2E551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86" name="Line 89">
              <a:extLst>
                <a:ext uri="{FF2B5EF4-FFF2-40B4-BE49-F238E27FC236}">
                  <a16:creationId xmlns:a16="http://schemas.microsoft.com/office/drawing/2014/main" id="{25EFF62C-A3DF-7195-5234-3AE5E89D3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87" name="Line 90">
              <a:extLst>
                <a:ext uri="{FF2B5EF4-FFF2-40B4-BE49-F238E27FC236}">
                  <a16:creationId xmlns:a16="http://schemas.microsoft.com/office/drawing/2014/main" id="{DE8E81C2-D504-4134-3BF1-250377828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88" name="Rectangle 91">
              <a:extLst>
                <a:ext uri="{FF2B5EF4-FFF2-40B4-BE49-F238E27FC236}">
                  <a16:creationId xmlns:a16="http://schemas.microsoft.com/office/drawing/2014/main" id="{5AD7B732-D280-A2F6-C8CA-FEACA9E32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89" name="Rectangle 92">
              <a:extLst>
                <a:ext uri="{FF2B5EF4-FFF2-40B4-BE49-F238E27FC236}">
                  <a16:creationId xmlns:a16="http://schemas.microsoft.com/office/drawing/2014/main" id="{0E415961-D7F1-A799-4E3D-9081A4F7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41320" name="Group 158">
            <a:extLst>
              <a:ext uri="{FF2B5EF4-FFF2-40B4-BE49-F238E27FC236}">
                <a16:creationId xmlns:a16="http://schemas.microsoft.com/office/drawing/2014/main" id="{0156ADBB-4628-4738-9266-5FF1B0B9CF65}"/>
              </a:ext>
            </a:extLst>
          </p:cNvPr>
          <p:cNvGrpSpPr>
            <a:grpSpLocks/>
          </p:cNvGrpSpPr>
          <p:nvPr/>
        </p:nvGrpSpPr>
        <p:grpSpPr bwMode="auto">
          <a:xfrm>
            <a:off x="2563813" y="2009775"/>
            <a:ext cx="1460500" cy="1179513"/>
            <a:chOff x="1789" y="1206"/>
            <a:chExt cx="920" cy="743"/>
          </a:xfrm>
        </p:grpSpPr>
        <p:sp>
          <p:nvSpPr>
            <p:cNvPr id="141366" name="Text Box 95">
              <a:extLst>
                <a:ext uri="{FF2B5EF4-FFF2-40B4-BE49-F238E27FC236}">
                  <a16:creationId xmlns:a16="http://schemas.microsoft.com/office/drawing/2014/main" id="{AE8636C0-10E5-3A4A-5125-8325F208D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1583"/>
              <a:ext cx="92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sender’s mail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server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41367" name="Group 157">
              <a:extLst>
                <a:ext uri="{FF2B5EF4-FFF2-40B4-BE49-F238E27FC236}">
                  <a16:creationId xmlns:a16="http://schemas.microsoft.com/office/drawing/2014/main" id="{93B976F2-9392-A306-3450-D72F68064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141368" name="Rectangle 94">
                <a:extLst>
                  <a:ext uri="{FF2B5EF4-FFF2-40B4-BE49-F238E27FC236}">
                    <a16:creationId xmlns:a16="http://schemas.microsoft.com/office/drawing/2014/main" id="{DA605F23-0360-8019-7159-C376713EC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69" name="Rectangle 96">
                <a:extLst>
                  <a:ext uri="{FF2B5EF4-FFF2-40B4-BE49-F238E27FC236}">
                    <a16:creationId xmlns:a16="http://schemas.microsoft.com/office/drawing/2014/main" id="{2FA2E1A8-23C5-DCBD-1AE2-7F6A9D790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70" name="Line 97">
                <a:extLst>
                  <a:ext uri="{FF2B5EF4-FFF2-40B4-BE49-F238E27FC236}">
                    <a16:creationId xmlns:a16="http://schemas.microsoft.com/office/drawing/2014/main" id="{B7811F86-0770-11D5-9691-62D1BADE6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1" name="Line 98">
                <a:extLst>
                  <a:ext uri="{FF2B5EF4-FFF2-40B4-BE49-F238E27FC236}">
                    <a16:creationId xmlns:a16="http://schemas.microsoft.com/office/drawing/2014/main" id="{178E52ED-D14B-E031-2C2D-AE310C35F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2" name="Line 99">
                <a:extLst>
                  <a:ext uri="{FF2B5EF4-FFF2-40B4-BE49-F238E27FC236}">
                    <a16:creationId xmlns:a16="http://schemas.microsoft.com/office/drawing/2014/main" id="{7F8FB5F8-A3B7-4DD8-7B33-C5BD287CA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3" name="Line 100">
                <a:extLst>
                  <a:ext uri="{FF2B5EF4-FFF2-40B4-BE49-F238E27FC236}">
                    <a16:creationId xmlns:a16="http://schemas.microsoft.com/office/drawing/2014/main" id="{1F7AD98E-79D5-ABC6-644D-C068A18E0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4" name="Line 101">
                <a:extLst>
                  <a:ext uri="{FF2B5EF4-FFF2-40B4-BE49-F238E27FC236}">
                    <a16:creationId xmlns:a16="http://schemas.microsoft.com/office/drawing/2014/main" id="{B50C1B86-BB91-5787-4632-E918408A4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5" name="Line 102">
                <a:extLst>
                  <a:ext uri="{FF2B5EF4-FFF2-40B4-BE49-F238E27FC236}">
                    <a16:creationId xmlns:a16="http://schemas.microsoft.com/office/drawing/2014/main" id="{5A4A2D68-A031-590B-95BA-A84D46FD0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6" name="Line 103">
                <a:extLst>
                  <a:ext uri="{FF2B5EF4-FFF2-40B4-BE49-F238E27FC236}">
                    <a16:creationId xmlns:a16="http://schemas.microsoft.com/office/drawing/2014/main" id="{21C246C3-A763-980A-38DC-52128E562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377" name="Rectangle 104">
                <a:extLst>
                  <a:ext uri="{FF2B5EF4-FFF2-40B4-BE49-F238E27FC236}">
                    <a16:creationId xmlns:a16="http://schemas.microsoft.com/office/drawing/2014/main" id="{075BDA72-626E-64B3-8FBD-88159C055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78" name="Rectangle 105">
                <a:extLst>
                  <a:ext uri="{FF2B5EF4-FFF2-40B4-BE49-F238E27FC236}">
                    <a16:creationId xmlns:a16="http://schemas.microsoft.com/office/drawing/2014/main" id="{2079DF20-15FC-0394-7F87-F07650EA5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79" name="Rectangle 106">
                <a:extLst>
                  <a:ext uri="{FF2B5EF4-FFF2-40B4-BE49-F238E27FC236}">
                    <a16:creationId xmlns:a16="http://schemas.microsoft.com/office/drawing/2014/main" id="{07B8E463-7AD6-5EFD-8BD0-E079740B3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80" name="Rectangle 107">
                <a:extLst>
                  <a:ext uri="{FF2B5EF4-FFF2-40B4-BE49-F238E27FC236}">
                    <a16:creationId xmlns:a16="http://schemas.microsoft.com/office/drawing/2014/main" id="{C21DDB3E-9262-F8FE-F74C-90C95DB14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81" name="Rectangle 108">
                <a:extLst>
                  <a:ext uri="{FF2B5EF4-FFF2-40B4-BE49-F238E27FC236}">
                    <a16:creationId xmlns:a16="http://schemas.microsoft.com/office/drawing/2014/main" id="{7D291903-C69D-EA80-CCFA-0273BA259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41321" name="Group 109">
            <a:extLst>
              <a:ext uri="{FF2B5EF4-FFF2-40B4-BE49-F238E27FC236}">
                <a16:creationId xmlns:a16="http://schemas.microsoft.com/office/drawing/2014/main" id="{44312A9C-61BE-35C2-5F09-340BFC86000E}"/>
              </a:ext>
            </a:extLst>
          </p:cNvPr>
          <p:cNvGrpSpPr>
            <a:grpSpLocks/>
          </p:cNvGrpSpPr>
          <p:nvPr/>
        </p:nvGrpSpPr>
        <p:grpSpPr bwMode="auto">
          <a:xfrm>
            <a:off x="1570038" y="1641475"/>
            <a:ext cx="709612" cy="703263"/>
            <a:chOff x="4337" y="290"/>
            <a:chExt cx="447" cy="443"/>
          </a:xfrm>
        </p:grpSpPr>
        <p:graphicFrame>
          <p:nvGraphicFramePr>
            <p:cNvPr id="141362" name="Object 4">
              <a:extLst>
                <a:ext uri="{FF2B5EF4-FFF2-40B4-BE49-F238E27FC236}">
                  <a16:creationId xmlns:a16="http://schemas.microsoft.com/office/drawing/2014/main" id="{C7157D13-A40F-49BB-ABEE-7B1D779904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290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290"/>
                          <a:ext cx="39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1363" name="Group 111">
              <a:extLst>
                <a:ext uri="{FF2B5EF4-FFF2-40B4-BE49-F238E27FC236}">
                  <a16:creationId xmlns:a16="http://schemas.microsoft.com/office/drawing/2014/main" id="{C70C09F3-45E3-2E24-D7B5-F93D8A11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7" y="367"/>
              <a:ext cx="447" cy="366"/>
              <a:chOff x="4189" y="817"/>
              <a:chExt cx="521" cy="366"/>
            </a:xfrm>
          </p:grpSpPr>
          <p:sp>
            <p:nvSpPr>
              <p:cNvPr id="141364" name="Rectangle 112">
                <a:extLst>
                  <a:ext uri="{FF2B5EF4-FFF2-40B4-BE49-F238E27FC236}">
                    <a16:creationId xmlns:a16="http://schemas.microsoft.com/office/drawing/2014/main" id="{BE4B947F-BD26-BC88-720B-9CA3A2408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46"/>
                <a:ext cx="444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1365" name="Text Box 113">
                <a:extLst>
                  <a:ext uri="{FF2B5EF4-FFF2-40B4-BE49-F238E27FC236}">
                    <a16:creationId xmlns:a16="http://schemas.microsoft.com/office/drawing/2014/main" id="{D88A43C5-3D09-DD5E-FF87-FEED09E671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9" y="817"/>
                <a:ext cx="521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user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/>
                  <a:t>agent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1322" name="Group 119">
            <a:extLst>
              <a:ext uri="{FF2B5EF4-FFF2-40B4-BE49-F238E27FC236}">
                <a16:creationId xmlns:a16="http://schemas.microsoft.com/office/drawing/2014/main" id="{A04EE1D8-DD60-0C78-571A-1C4F813A63A7}"/>
              </a:ext>
            </a:extLst>
          </p:cNvPr>
          <p:cNvGrpSpPr>
            <a:grpSpLocks/>
          </p:cNvGrpSpPr>
          <p:nvPr/>
        </p:nvGrpSpPr>
        <p:grpSpPr bwMode="auto">
          <a:xfrm>
            <a:off x="2174875" y="1389063"/>
            <a:ext cx="1030288" cy="457200"/>
            <a:chOff x="3746" y="2537"/>
            <a:chExt cx="649" cy="288"/>
          </a:xfrm>
        </p:grpSpPr>
        <p:sp>
          <p:nvSpPr>
            <p:cNvPr id="141360" name="Rectangle 120">
              <a:extLst>
                <a:ext uri="{FF2B5EF4-FFF2-40B4-BE49-F238E27FC236}">
                  <a16:creationId xmlns:a16="http://schemas.microsoft.com/office/drawing/2014/main" id="{8956CEAD-19AA-A46C-D64A-56BF5B9BD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61" name="Text Box 121">
              <a:extLst>
                <a:ext uri="{FF2B5EF4-FFF2-40B4-BE49-F238E27FC236}">
                  <a16:creationId xmlns:a16="http://schemas.microsoft.com/office/drawing/2014/main" id="{2B3E3CAB-0358-DCEF-FD54-732F14250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2537"/>
              <a:ext cx="6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FF0000"/>
                  </a:solidFill>
                </a:rPr>
                <a:t>SMTP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1323" name="Group 126">
            <a:extLst>
              <a:ext uri="{FF2B5EF4-FFF2-40B4-BE49-F238E27FC236}">
                <a16:creationId xmlns:a16="http://schemas.microsoft.com/office/drawing/2014/main" id="{DF4EACF6-CD8B-6E06-B90E-D41C1E5C9A98}"/>
              </a:ext>
            </a:extLst>
          </p:cNvPr>
          <p:cNvGrpSpPr>
            <a:grpSpLocks/>
          </p:cNvGrpSpPr>
          <p:nvPr/>
        </p:nvGrpSpPr>
        <p:grpSpPr bwMode="auto">
          <a:xfrm>
            <a:off x="5002213" y="1631950"/>
            <a:ext cx="355600" cy="933450"/>
            <a:chOff x="4180" y="783"/>
            <a:chExt cx="150" cy="307"/>
          </a:xfrm>
        </p:grpSpPr>
        <p:sp>
          <p:nvSpPr>
            <p:cNvPr id="141352" name="AutoShape 127">
              <a:extLst>
                <a:ext uri="{FF2B5EF4-FFF2-40B4-BE49-F238E27FC236}">
                  <a16:creationId xmlns:a16="http://schemas.microsoft.com/office/drawing/2014/main" id="{C024578E-ECC4-D0DD-F30D-E27A04E0A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3" name="Rectangle 128">
              <a:extLst>
                <a:ext uri="{FF2B5EF4-FFF2-40B4-BE49-F238E27FC236}">
                  <a16:creationId xmlns:a16="http://schemas.microsoft.com/office/drawing/2014/main" id="{596A1775-BEF7-5FDD-5752-CCC5266B3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4" name="Rectangle 129">
              <a:extLst>
                <a:ext uri="{FF2B5EF4-FFF2-40B4-BE49-F238E27FC236}">
                  <a16:creationId xmlns:a16="http://schemas.microsoft.com/office/drawing/2014/main" id="{A2267BE3-07EC-759F-B375-2B929DFFA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5" name="AutoShape 130">
              <a:extLst>
                <a:ext uri="{FF2B5EF4-FFF2-40B4-BE49-F238E27FC236}">
                  <a16:creationId xmlns:a16="http://schemas.microsoft.com/office/drawing/2014/main" id="{ED119DFF-B04B-EC75-33E2-F02B5B236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6" name="Line 131">
              <a:extLst>
                <a:ext uri="{FF2B5EF4-FFF2-40B4-BE49-F238E27FC236}">
                  <a16:creationId xmlns:a16="http://schemas.microsoft.com/office/drawing/2014/main" id="{F4DE65EF-5365-EFF1-AC37-177C56192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57" name="Line 132">
              <a:extLst>
                <a:ext uri="{FF2B5EF4-FFF2-40B4-BE49-F238E27FC236}">
                  <a16:creationId xmlns:a16="http://schemas.microsoft.com/office/drawing/2014/main" id="{E29B8431-75AB-D67F-6BB4-CAA07AEF6A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58" name="Rectangle 133">
              <a:extLst>
                <a:ext uri="{FF2B5EF4-FFF2-40B4-BE49-F238E27FC236}">
                  <a16:creationId xmlns:a16="http://schemas.microsoft.com/office/drawing/2014/main" id="{F09DE771-F997-96B6-56E6-DF4DF8396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9" name="Rectangle 134">
              <a:extLst>
                <a:ext uri="{FF2B5EF4-FFF2-40B4-BE49-F238E27FC236}">
                  <a16:creationId xmlns:a16="http://schemas.microsoft.com/office/drawing/2014/main" id="{DC122073-65CB-B83E-A9C8-0877ED34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1324" name="Line 151">
            <a:extLst>
              <a:ext uri="{FF2B5EF4-FFF2-40B4-BE49-F238E27FC236}">
                <a16:creationId xmlns:a16="http://schemas.microsoft.com/office/drawing/2014/main" id="{CA7BEE5A-A3AB-B5AA-DF3F-667FC2D42C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1866900"/>
            <a:ext cx="139065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25" name="Rectangle 153">
            <a:extLst>
              <a:ext uri="{FF2B5EF4-FFF2-40B4-BE49-F238E27FC236}">
                <a16:creationId xmlns:a16="http://schemas.microsoft.com/office/drawing/2014/main" id="{3A6755E1-F073-D5CF-B0D4-D3177EB55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1457325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41326" name="Text Box 154">
            <a:extLst>
              <a:ext uri="{FF2B5EF4-FFF2-40B4-BE49-F238E27FC236}">
                <a16:creationId xmlns:a16="http://schemas.microsoft.com/office/drawing/2014/main" id="{DC52AC3F-4637-61D3-DBDB-571EB82D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5" y="1389063"/>
            <a:ext cx="1030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SMTP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27" name="Line 155">
            <a:extLst>
              <a:ext uri="{FF2B5EF4-FFF2-40B4-BE49-F238E27FC236}">
                <a16:creationId xmlns:a16="http://schemas.microsoft.com/office/drawing/2014/main" id="{C62FC74E-B924-ACF5-191C-5E41B4C7B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0675" y="1857375"/>
            <a:ext cx="1647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28" name="Text Box 156">
            <a:extLst>
              <a:ext uri="{FF2B5EF4-FFF2-40B4-BE49-F238E27FC236}">
                <a16:creationId xmlns:a16="http://schemas.microsoft.com/office/drawing/2014/main" id="{82E59820-58D2-B77B-2A5C-357BEFB84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6263" y="1474788"/>
            <a:ext cx="1358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access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protocol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29" name="Text Box 160">
            <a:extLst>
              <a:ext uri="{FF2B5EF4-FFF2-40B4-BE49-F238E27FC236}">
                <a16:creationId xmlns:a16="http://schemas.microsoft.com/office/drawing/2014/main" id="{D891297B-0BEF-5260-3ACC-1F15ED2D2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8" y="2598738"/>
            <a:ext cx="16049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receiver’s mail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41330" name="Group 161">
            <a:extLst>
              <a:ext uri="{FF2B5EF4-FFF2-40B4-BE49-F238E27FC236}">
                <a16:creationId xmlns:a16="http://schemas.microsoft.com/office/drawing/2014/main" id="{757B18FC-C858-59E4-2727-1A66DE60C6C9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2000250"/>
            <a:ext cx="809625" cy="561975"/>
            <a:chOff x="2070" y="2004"/>
            <a:chExt cx="510" cy="354"/>
          </a:xfrm>
        </p:grpSpPr>
        <p:sp>
          <p:nvSpPr>
            <p:cNvPr id="141338" name="Rectangle 162">
              <a:extLst>
                <a:ext uri="{FF2B5EF4-FFF2-40B4-BE49-F238E27FC236}">
                  <a16:creationId xmlns:a16="http://schemas.microsoft.com/office/drawing/2014/main" id="{6DFDC3A6-8CE6-51F0-C94E-766995714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39" name="Rectangle 163">
              <a:extLst>
                <a:ext uri="{FF2B5EF4-FFF2-40B4-BE49-F238E27FC236}">
                  <a16:creationId xmlns:a16="http://schemas.microsoft.com/office/drawing/2014/main" id="{7A7C61B7-9644-14C4-443E-D790FC0B1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40" name="Line 164">
              <a:extLst>
                <a:ext uri="{FF2B5EF4-FFF2-40B4-BE49-F238E27FC236}">
                  <a16:creationId xmlns:a16="http://schemas.microsoft.com/office/drawing/2014/main" id="{E6F1052A-DE7C-D03A-8949-EDFAD0819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1" name="Line 165">
              <a:extLst>
                <a:ext uri="{FF2B5EF4-FFF2-40B4-BE49-F238E27FC236}">
                  <a16:creationId xmlns:a16="http://schemas.microsoft.com/office/drawing/2014/main" id="{ACDF09D8-D866-F9D5-AA8A-FF4B96DF2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2" name="Line 166">
              <a:extLst>
                <a:ext uri="{FF2B5EF4-FFF2-40B4-BE49-F238E27FC236}">
                  <a16:creationId xmlns:a16="http://schemas.microsoft.com/office/drawing/2014/main" id="{64970886-DB5C-FC3C-B77C-312B5DDE7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3" name="Line 167">
              <a:extLst>
                <a:ext uri="{FF2B5EF4-FFF2-40B4-BE49-F238E27FC236}">
                  <a16:creationId xmlns:a16="http://schemas.microsoft.com/office/drawing/2014/main" id="{B9E0AED1-463A-9E17-3006-BC8CD15DF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4" name="Line 168">
              <a:extLst>
                <a:ext uri="{FF2B5EF4-FFF2-40B4-BE49-F238E27FC236}">
                  <a16:creationId xmlns:a16="http://schemas.microsoft.com/office/drawing/2014/main" id="{44B9474D-9944-729A-A292-3097F78C2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5" name="Line 169">
              <a:extLst>
                <a:ext uri="{FF2B5EF4-FFF2-40B4-BE49-F238E27FC236}">
                  <a16:creationId xmlns:a16="http://schemas.microsoft.com/office/drawing/2014/main" id="{A26F068C-4C90-44C4-A47F-866E73D42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6" name="Line 170">
              <a:extLst>
                <a:ext uri="{FF2B5EF4-FFF2-40B4-BE49-F238E27FC236}">
                  <a16:creationId xmlns:a16="http://schemas.microsoft.com/office/drawing/2014/main" id="{E7CABE0F-5C2C-FA2D-00CD-9C779E7389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347" name="Rectangle 171">
              <a:extLst>
                <a:ext uri="{FF2B5EF4-FFF2-40B4-BE49-F238E27FC236}">
                  <a16:creationId xmlns:a16="http://schemas.microsoft.com/office/drawing/2014/main" id="{AA4AC4E0-193B-A363-F5E3-084C17D5C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48" name="Rectangle 172">
              <a:extLst>
                <a:ext uri="{FF2B5EF4-FFF2-40B4-BE49-F238E27FC236}">
                  <a16:creationId xmlns:a16="http://schemas.microsoft.com/office/drawing/2014/main" id="{46603EB4-B047-3494-A84A-A99D63E3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49" name="Rectangle 173">
              <a:extLst>
                <a:ext uri="{FF2B5EF4-FFF2-40B4-BE49-F238E27FC236}">
                  <a16:creationId xmlns:a16="http://schemas.microsoft.com/office/drawing/2014/main" id="{DE273ADD-18E6-69D9-313A-04CC5DEDD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0" name="Rectangle 174">
              <a:extLst>
                <a:ext uri="{FF2B5EF4-FFF2-40B4-BE49-F238E27FC236}">
                  <a16:creationId xmlns:a16="http://schemas.microsoft.com/office/drawing/2014/main" id="{A06A50A7-7D5C-716F-46A0-B72DCA4FD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1351" name="Rectangle 175">
              <a:extLst>
                <a:ext uri="{FF2B5EF4-FFF2-40B4-BE49-F238E27FC236}">
                  <a16:creationId xmlns:a16="http://schemas.microsoft.com/office/drawing/2014/main" id="{FD66EF26-9E01-A15D-A0A0-3516A3F78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41331" name="Picture 176" descr="Alice">
            <a:extLst>
              <a:ext uri="{FF2B5EF4-FFF2-40B4-BE49-F238E27FC236}">
                <a16:creationId xmlns:a16="http://schemas.microsoft.com/office/drawing/2014/main" id="{F22D58E1-EAAB-D917-8B56-66E3D58D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3353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34" name="Picture 179" descr="Bob">
            <a:extLst>
              <a:ext uri="{FF2B5EF4-FFF2-40B4-BE49-F238E27FC236}">
                <a16:creationId xmlns:a16="http://schemas.microsoft.com/office/drawing/2014/main" id="{0D5F3F38-6B8F-5EC1-2190-7A8E90C7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15716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765" name="Rectangle 181">
            <a:extLst>
              <a:ext uri="{FF2B5EF4-FFF2-40B4-BE49-F238E27FC236}">
                <a16:creationId xmlns:a16="http://schemas.microsoft.com/office/drawing/2014/main" id="{8E1BDCA7-1C28-0D0B-CF2D-B0186F36E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992563"/>
            <a:ext cx="1922463" cy="8953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altLang="en-US"/>
              <a:t>What’s the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r>
              <a:rPr lang="en-US" altLang="en-US"/>
              <a:t>Difference?</a:t>
            </a:r>
          </a:p>
        </p:txBody>
      </p:sp>
      <p:sp>
        <p:nvSpPr>
          <p:cNvPr id="141336" name="Line 182">
            <a:extLst>
              <a:ext uri="{FF2B5EF4-FFF2-40B4-BE49-F238E27FC236}">
                <a16:creationId xmlns:a16="http://schemas.microsoft.com/office/drawing/2014/main" id="{04DCEB7E-2EB3-43A5-3115-22B66E9ECC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89625" y="4113213"/>
            <a:ext cx="1123950" cy="247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37" name="Line 183">
            <a:extLst>
              <a:ext uri="{FF2B5EF4-FFF2-40B4-BE49-F238E27FC236}">
                <a16:creationId xmlns:a16="http://schemas.microsoft.com/office/drawing/2014/main" id="{67E18909-5459-3DDB-8714-1D8219F01D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4000" y="4367213"/>
            <a:ext cx="415925" cy="5286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Footer Placeholder 5">
            <a:extLst>
              <a:ext uri="{FF2B5EF4-FFF2-40B4-BE49-F238E27FC236}">
                <a16:creationId xmlns:a16="http://schemas.microsoft.com/office/drawing/2014/main" id="{219A96D5-4BB1-7BD3-AAAD-43EF6355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3362" name="Slide Number Placeholder 6">
            <a:extLst>
              <a:ext uri="{FF2B5EF4-FFF2-40B4-BE49-F238E27FC236}">
                <a16:creationId xmlns:a16="http://schemas.microsoft.com/office/drawing/2014/main" id="{BE4B3ACA-414D-E450-E9AA-BD39EEC7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F193EA-1113-48EC-864D-5A424E6F6F6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C48015AE-30DB-3223-668C-F5C9132A6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POP3 protocol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2336D996-4523-33EE-6601-FFAAEE0928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38275"/>
            <a:ext cx="397192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authorization phase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 commands: 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user:</a:t>
            </a:r>
            <a:r>
              <a:rPr lang="en-US" altLang="en-US" sz="2000">
                <a:ea typeface="ＭＳ Ｐゴシック" panose="020B0600070205080204" pitchFamily="34" charset="-128"/>
              </a:rPr>
              <a:t> declare username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pass:</a:t>
            </a:r>
            <a:r>
              <a:rPr lang="en-US" altLang="en-US" sz="2000">
                <a:ea typeface="ＭＳ Ｐゴシック" panose="020B0600070205080204" pitchFamily="34" charset="-128"/>
              </a:rPr>
              <a:t> password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responses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+OK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-ERR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transaction phase, </a:t>
            </a:r>
            <a:r>
              <a:rPr lang="en-US" altLang="en-US" sz="2000">
                <a:solidFill>
                  <a:schemeClr val="tx2"/>
                </a:solidFill>
                <a:ea typeface="ＭＳ Ｐゴシック" panose="020B0600070205080204" pitchFamily="34" charset="-128"/>
              </a:rPr>
              <a:t>client: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list:</a:t>
            </a:r>
            <a:r>
              <a:rPr lang="en-US" altLang="en-US" sz="2000">
                <a:ea typeface="ＭＳ Ｐゴシック" panose="020B0600070205080204" pitchFamily="34" charset="-128"/>
              </a:rPr>
              <a:t> list message numbers</a:t>
            </a:r>
          </a:p>
          <a:p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retr:</a:t>
            </a:r>
            <a:r>
              <a:rPr lang="en-US" altLang="en-US" sz="2000">
                <a:ea typeface="ＭＳ Ｐゴシック" panose="020B0600070205080204" pitchFamily="34" charset="-128"/>
              </a:rPr>
              <a:t> retrieve message by number</a:t>
            </a:r>
          </a:p>
          <a:p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dele:</a:t>
            </a:r>
            <a:r>
              <a:rPr lang="en-US" altLang="en-US" sz="2000">
                <a:ea typeface="ＭＳ Ｐゴシック" panose="020B0600070205080204" pitchFamily="34" charset="-128"/>
              </a:rPr>
              <a:t> delete</a:t>
            </a:r>
          </a:p>
          <a:p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quit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43365" name="Text Box 7">
            <a:extLst>
              <a:ext uri="{FF2B5EF4-FFF2-40B4-BE49-F238E27FC236}">
                <a16:creationId xmlns:a16="http://schemas.microsoft.com/office/drawing/2014/main" id="{B69F13B2-7150-48D8-DA06-B4EC0AB96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225" y="2309813"/>
            <a:ext cx="4284663" cy="402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         </a:t>
            </a:r>
            <a:r>
              <a:rPr lang="en-US" altLang="en-US" sz="1800" b="1">
                <a:latin typeface="Courier New" panose="02070309020205020404" pitchFamily="49" charset="0"/>
              </a:rPr>
              <a:t>C: list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1 498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2 912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retr 1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&lt;message 1 contents&gt;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dele 1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retr 2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&lt;message 1 contents&gt;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dele 2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quit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+OK </a:t>
            </a:r>
            <a:r>
              <a:rPr lang="en-US" altLang="en-US" sz="1400" b="1">
                <a:latin typeface="Courier New" panose="02070309020205020404" pitchFamily="49" charset="0"/>
              </a:rPr>
              <a:t>POP3 server signing off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143366" name="Text Box 10">
            <a:extLst>
              <a:ext uri="{FF2B5EF4-FFF2-40B4-BE49-F238E27FC236}">
                <a16:creationId xmlns:a16="http://schemas.microsoft.com/office/drawing/2014/main" id="{993D5070-72ED-2F34-F259-AE9F5F360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590550"/>
            <a:ext cx="39941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 POP3 server ready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C: user bob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C: pass hungry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</a:t>
            </a:r>
            <a:r>
              <a:rPr lang="en-US" altLang="en-US" sz="1400" b="1">
                <a:latin typeface="Courier New" panose="02070309020205020404" pitchFamily="49" charset="0"/>
              </a:rPr>
              <a:t> user successfully logged on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7" name="Freeform 11">
            <a:extLst>
              <a:ext uri="{FF2B5EF4-FFF2-40B4-BE49-F238E27FC236}">
                <a16:creationId xmlns:a16="http://schemas.microsoft.com/office/drawing/2014/main" id="{68B4FD6F-6ACC-79E4-C474-B84B2C2F159E}"/>
              </a:ext>
            </a:extLst>
          </p:cNvPr>
          <p:cNvSpPr>
            <a:spLocks/>
          </p:cNvSpPr>
          <p:nvPr/>
        </p:nvSpPr>
        <p:spPr bwMode="auto">
          <a:xfrm>
            <a:off x="4972050" y="847725"/>
            <a:ext cx="371475" cy="1457325"/>
          </a:xfrm>
          <a:custGeom>
            <a:avLst/>
            <a:gdLst>
              <a:gd name="T0" fmla="*/ 2147483646 w 234"/>
              <a:gd name="T1" fmla="*/ 0 h 918"/>
              <a:gd name="T2" fmla="*/ 0 w 234"/>
              <a:gd name="T3" fmla="*/ 0 h 918"/>
              <a:gd name="T4" fmla="*/ 0 w 234"/>
              <a:gd name="T5" fmla="*/ 2147483646 h 918"/>
              <a:gd name="T6" fmla="*/ 2147483646 w 234"/>
              <a:gd name="T7" fmla="*/ 2147483646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68" name="Line 13">
            <a:extLst>
              <a:ext uri="{FF2B5EF4-FFF2-40B4-BE49-F238E27FC236}">
                <a16:creationId xmlns:a16="http://schemas.microsoft.com/office/drawing/2014/main" id="{B1D05A98-79A4-50E2-03A0-8850FFC040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6150" y="1438275"/>
            <a:ext cx="1400175" cy="238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69" name="Freeform 14">
            <a:extLst>
              <a:ext uri="{FF2B5EF4-FFF2-40B4-BE49-F238E27FC236}">
                <a16:creationId xmlns:a16="http://schemas.microsoft.com/office/drawing/2014/main" id="{EEC4EFAC-D58E-1CDD-B7D1-6C1D78AC7ED7}"/>
              </a:ext>
            </a:extLst>
          </p:cNvPr>
          <p:cNvSpPr>
            <a:spLocks/>
          </p:cNvSpPr>
          <p:nvPr/>
        </p:nvSpPr>
        <p:spPr bwMode="auto">
          <a:xfrm>
            <a:off x="4962525" y="2428875"/>
            <a:ext cx="371475" cy="3895725"/>
          </a:xfrm>
          <a:custGeom>
            <a:avLst/>
            <a:gdLst>
              <a:gd name="T0" fmla="*/ 2147483646 w 234"/>
              <a:gd name="T1" fmla="*/ 0 h 918"/>
              <a:gd name="T2" fmla="*/ 0 w 234"/>
              <a:gd name="T3" fmla="*/ 0 h 918"/>
              <a:gd name="T4" fmla="*/ 0 w 234"/>
              <a:gd name="T5" fmla="*/ 2147483646 h 918"/>
              <a:gd name="T6" fmla="*/ 2147483646 w 234"/>
              <a:gd name="T7" fmla="*/ 2147483646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0" name="Line 15">
            <a:extLst>
              <a:ext uri="{FF2B5EF4-FFF2-40B4-BE49-F238E27FC236}">
                <a16:creationId xmlns:a16="http://schemas.microsoft.com/office/drawing/2014/main" id="{54F79748-0C7B-2B44-381E-D19FE0BE74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2775" y="3952875"/>
            <a:ext cx="1733550" cy="323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Footer Placeholder 5">
            <a:extLst>
              <a:ext uri="{FF2B5EF4-FFF2-40B4-BE49-F238E27FC236}">
                <a16:creationId xmlns:a16="http://schemas.microsoft.com/office/drawing/2014/main" id="{AEECB1CF-324E-8198-46DE-76D01EFE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5410" name="Slide Number Placeholder 6">
            <a:extLst>
              <a:ext uri="{FF2B5EF4-FFF2-40B4-BE49-F238E27FC236}">
                <a16:creationId xmlns:a16="http://schemas.microsoft.com/office/drawing/2014/main" id="{AAE051E3-F8E6-894D-DB41-E8266B23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447291-A6F7-4E6A-BB32-6532ECC5895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1B0674FF-1D5C-76AF-D2B2-603AEEE51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POP3 (more) and IMAP</a:t>
            </a:r>
          </a:p>
        </p:txBody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87B912FE-0C45-7154-B844-691D6D4F9C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43025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More about POP3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Previous example uses “download and delete” mode.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Bob cannot re-read e-mail if he changes client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“Download-and-keep”: copies of messages on different clients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POP3 is stateless across sessions</a:t>
            </a:r>
          </a:p>
        </p:txBody>
      </p:sp>
      <p:sp>
        <p:nvSpPr>
          <p:cNvPr id="145413" name="Rectangle 4">
            <a:extLst>
              <a:ext uri="{FF2B5EF4-FFF2-40B4-BE49-F238E27FC236}">
                <a16:creationId xmlns:a16="http://schemas.microsoft.com/office/drawing/2014/main" id="{2BBD2C8B-9E80-40FB-F9B6-9C9022E5727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381125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IMAP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Keep all messages in one place: the server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Allows user to organize messages in folders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IMAP keeps user state across sessions: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names of folders and mappings between message IDs and folder name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Footer Placeholder 5">
            <a:extLst>
              <a:ext uri="{FF2B5EF4-FFF2-40B4-BE49-F238E27FC236}">
                <a16:creationId xmlns:a16="http://schemas.microsoft.com/office/drawing/2014/main" id="{AEC9F78D-3A6D-D3C4-73F1-1B56A515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2: Application Layer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79202" name="Slide Number Placeholder 6">
            <a:extLst>
              <a:ext uri="{FF2B5EF4-FFF2-40B4-BE49-F238E27FC236}">
                <a16:creationId xmlns:a16="http://schemas.microsoft.com/office/drawing/2014/main" id="{C5412FF0-33E4-6131-1269-2A83A455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EE2B14-DC4F-4DAB-80E9-E50A8B60F91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80BAE8E4-4B05-4976-A171-7AB28492C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4D86467C-F88C-DF30-94B9-BA6CCDF8BD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2.1 Principles of network applications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app architectures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app requirements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79205" name="Rectangle 4">
            <a:extLst>
              <a:ext uri="{FF2B5EF4-FFF2-40B4-BE49-F238E27FC236}">
                <a16:creationId xmlns:a16="http://schemas.microsoft.com/office/drawing/2014/main" id="{496C6902-2EAB-A2F5-23D6-44749F50A6E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  <p:extLst>
      <p:ext uri="{BB962C8B-B14F-4D97-AF65-F5344CB8AC3E}">
        <p14:creationId xmlns:p14="http://schemas.microsoft.com/office/powerpoint/2010/main" val="205181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>
            <a:extLst>
              <a:ext uri="{FF2B5EF4-FFF2-40B4-BE49-F238E27FC236}">
                <a16:creationId xmlns:a16="http://schemas.microsoft.com/office/drawing/2014/main" id="{867273C5-9BF3-664E-266D-FC3A22A5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D8E577D4-B59E-EAA9-B445-8EB34D84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7B5262-361B-418A-840A-8745D09B693E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FED154D-7889-4C46-E3FE-3C56C3941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 architectures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84E8BCB2-A379-F07C-9FE4-A5884D9FE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Client-server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Peer-to-peer (P2P)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Hybrid of client-server and P2P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Footer Placeholder 5">
            <a:extLst>
              <a:ext uri="{FF2B5EF4-FFF2-40B4-BE49-F238E27FC236}">
                <a16:creationId xmlns:a16="http://schemas.microsoft.com/office/drawing/2014/main" id="{0A4F8704-E447-A27A-786D-8085305F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83298" name="Slide Number Placeholder 6">
            <a:extLst>
              <a:ext uri="{FF2B5EF4-FFF2-40B4-BE49-F238E27FC236}">
                <a16:creationId xmlns:a16="http://schemas.microsoft.com/office/drawing/2014/main" id="{9DA8D13E-2B20-2D3B-553F-EBBD824E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592678-D52A-403A-A797-817E8AB2AA7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6689BE5F-610B-C002-ED95-656A67E07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P2P: centralized directory</a:t>
            </a:r>
          </a:p>
        </p:txBody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F4A700C3-A5AA-B84B-7EC9-F72934C316E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907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original “Napster” design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1) when peer connects, it informs central server: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IP address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content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2) Alice queries for “Hey Jude”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3) Alice requests file from Bob</a:t>
            </a:r>
          </a:p>
        </p:txBody>
      </p:sp>
      <p:grpSp>
        <p:nvGrpSpPr>
          <p:cNvPr id="183301" name="Group 4">
            <a:extLst>
              <a:ext uri="{FF2B5EF4-FFF2-40B4-BE49-F238E27FC236}">
                <a16:creationId xmlns:a16="http://schemas.microsoft.com/office/drawing/2014/main" id="{F2729D96-88E3-C166-C821-E9E557FFC515}"/>
              </a:ext>
            </a:extLst>
          </p:cNvPr>
          <p:cNvGrpSpPr>
            <a:grpSpLocks/>
          </p:cNvGrpSpPr>
          <p:nvPr/>
        </p:nvGrpSpPr>
        <p:grpSpPr bwMode="auto">
          <a:xfrm>
            <a:off x="4471988" y="838200"/>
            <a:ext cx="4368800" cy="5164138"/>
            <a:chOff x="2724" y="620"/>
            <a:chExt cx="2752" cy="3253"/>
          </a:xfrm>
        </p:grpSpPr>
        <p:graphicFrame>
          <p:nvGraphicFramePr>
            <p:cNvPr id="183302" name="Object 2">
              <a:extLst>
                <a:ext uri="{FF2B5EF4-FFF2-40B4-BE49-F238E27FC236}">
                  <a16:creationId xmlns:a16="http://schemas.microsoft.com/office/drawing/2014/main" id="{C1E6CEFE-4941-7C7C-4005-F08C6736EA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3" y="3058"/>
            <a:ext cx="525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183302" name="Object 2">
                          <a:extLst>
                            <a:ext uri="{FF2B5EF4-FFF2-40B4-BE49-F238E27FC236}">
                              <a16:creationId xmlns:a16="http://schemas.microsoft.com/office/drawing/2014/main" id="{C1E6CEFE-4941-7C7C-4005-F08C6736EA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3058"/>
                          <a:ext cx="525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3303" name="Group 6">
              <a:extLst>
                <a:ext uri="{FF2B5EF4-FFF2-40B4-BE49-F238E27FC236}">
                  <a16:creationId xmlns:a16="http://schemas.microsoft.com/office/drawing/2014/main" id="{40F185EF-2FB3-2B47-7B9A-F208E8033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7" y="1679"/>
              <a:ext cx="234" cy="472"/>
              <a:chOff x="4180" y="783"/>
              <a:chExt cx="150" cy="307"/>
            </a:xfrm>
          </p:grpSpPr>
          <p:sp>
            <p:nvSpPr>
              <p:cNvPr id="183331" name="AutoShape 7">
                <a:extLst>
                  <a:ext uri="{FF2B5EF4-FFF2-40B4-BE49-F238E27FC236}">
                    <a16:creationId xmlns:a16="http://schemas.microsoft.com/office/drawing/2014/main" id="{61A53C80-19C3-CA4E-5377-2AC90F06A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3332" name="Rectangle 8">
                <a:extLst>
                  <a:ext uri="{FF2B5EF4-FFF2-40B4-BE49-F238E27FC236}">
                    <a16:creationId xmlns:a16="http://schemas.microsoft.com/office/drawing/2014/main" id="{FC786792-5800-35F3-3AA0-3A1CBEB4C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3333" name="Rectangle 9">
                <a:extLst>
                  <a:ext uri="{FF2B5EF4-FFF2-40B4-BE49-F238E27FC236}">
                    <a16:creationId xmlns:a16="http://schemas.microsoft.com/office/drawing/2014/main" id="{98EAAE51-8706-E398-8E13-33A269A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3334" name="AutoShape 10">
                <a:extLst>
                  <a:ext uri="{FF2B5EF4-FFF2-40B4-BE49-F238E27FC236}">
                    <a16:creationId xmlns:a16="http://schemas.microsoft.com/office/drawing/2014/main" id="{E2D29322-ADFC-EF64-97CF-3C35FEEEF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3335" name="Line 11">
                <a:extLst>
                  <a:ext uri="{FF2B5EF4-FFF2-40B4-BE49-F238E27FC236}">
                    <a16:creationId xmlns:a16="http://schemas.microsoft.com/office/drawing/2014/main" id="{B92ABF59-9796-C448-905D-D3BBBA670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6" name="Line 12">
                <a:extLst>
                  <a:ext uri="{FF2B5EF4-FFF2-40B4-BE49-F238E27FC236}">
                    <a16:creationId xmlns:a16="http://schemas.microsoft.com/office/drawing/2014/main" id="{7E90C187-BAA6-639B-FBA3-B51E1AE2C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337" name="Rectangle 13">
                <a:extLst>
                  <a:ext uri="{FF2B5EF4-FFF2-40B4-BE49-F238E27FC236}">
                    <a16:creationId xmlns:a16="http://schemas.microsoft.com/office/drawing/2014/main" id="{B6D793E7-9EE4-D46F-DBDF-E1F6443A1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3338" name="Rectangle 14">
                <a:extLst>
                  <a:ext uri="{FF2B5EF4-FFF2-40B4-BE49-F238E27FC236}">
                    <a16:creationId xmlns:a16="http://schemas.microsoft.com/office/drawing/2014/main" id="{8B1AEDF9-9636-24DE-57EA-1C06DF9A5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83304" name="Text Box 15">
              <a:extLst>
                <a:ext uri="{FF2B5EF4-FFF2-40B4-BE49-F238E27FC236}">
                  <a16:creationId xmlns:a16="http://schemas.microsoft.com/office/drawing/2014/main" id="{940867AE-7A31-4560-AA33-E4204E2C1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0" y="3058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83305" name="Object 3">
              <a:extLst>
                <a:ext uri="{FF2B5EF4-FFF2-40B4-BE49-F238E27FC236}">
                  <a16:creationId xmlns:a16="http://schemas.microsoft.com/office/drawing/2014/main" id="{7F8F3797-0016-5A3D-FC74-D6C2450EF8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5" y="1963"/>
            <a:ext cx="421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183305" name="Object 3">
                          <a:extLst>
                            <a:ext uri="{FF2B5EF4-FFF2-40B4-BE49-F238E27FC236}">
                              <a16:creationId xmlns:a16="http://schemas.microsoft.com/office/drawing/2014/main" id="{7F8F3797-0016-5A3D-FC74-D6C2450EF8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963"/>
                          <a:ext cx="421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306" name="Object 4">
              <a:extLst>
                <a:ext uri="{FF2B5EF4-FFF2-40B4-BE49-F238E27FC236}">
                  <a16:creationId xmlns:a16="http://schemas.microsoft.com/office/drawing/2014/main" id="{F545136B-813B-2F7F-7FD6-C30D960583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5" y="2534"/>
            <a:ext cx="429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266667" imgH="20126984" progId="MS_ClipArt_Gallery.2">
                    <p:embed/>
                  </p:oleObj>
                </mc:Choice>
                <mc:Fallback>
                  <p:oleObj name="Clip" r:id="rId6" imgW="24266667" imgH="20126984" progId="MS_ClipArt_Gallery.2">
                    <p:embed/>
                    <p:pic>
                      <p:nvPicPr>
                        <p:cNvPr id="183306" name="Object 4">
                          <a:extLst>
                            <a:ext uri="{FF2B5EF4-FFF2-40B4-BE49-F238E27FC236}">
                              <a16:creationId xmlns:a16="http://schemas.microsoft.com/office/drawing/2014/main" id="{F545136B-813B-2F7F-7FD6-C30D96058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5" y="2534"/>
                          <a:ext cx="429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307" name="Object 5">
              <a:extLst>
                <a:ext uri="{FF2B5EF4-FFF2-40B4-BE49-F238E27FC236}">
                  <a16:creationId xmlns:a16="http://schemas.microsoft.com/office/drawing/2014/main" id="{7F21E29D-0BC4-91C7-3E2D-57876C32D5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4" y="1214"/>
            <a:ext cx="437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24266667" imgH="20126984" progId="MS_ClipArt_Gallery.2">
                    <p:embed/>
                  </p:oleObj>
                </mc:Choice>
                <mc:Fallback>
                  <p:oleObj name="Clip" r:id="rId7" imgW="24266667" imgH="20126984" progId="MS_ClipArt_Gallery.2">
                    <p:embed/>
                    <p:pic>
                      <p:nvPicPr>
                        <p:cNvPr id="183307" name="Object 5">
                          <a:extLst>
                            <a:ext uri="{FF2B5EF4-FFF2-40B4-BE49-F238E27FC236}">
                              <a16:creationId xmlns:a16="http://schemas.microsoft.com/office/drawing/2014/main" id="{7F21E29D-0BC4-91C7-3E2D-57876C32D5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4" y="1214"/>
                          <a:ext cx="437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3308" name="Text Box 19">
              <a:extLst>
                <a:ext uri="{FF2B5EF4-FFF2-40B4-BE49-F238E27FC236}">
                  <a16:creationId xmlns:a16="http://schemas.microsoft.com/office/drawing/2014/main" id="{EB1B772F-3472-25B0-B49C-AAD92244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4" y="1236"/>
              <a:ext cx="98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centralized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directory server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3309" name="Text Box 20">
              <a:extLst>
                <a:ext uri="{FF2B5EF4-FFF2-40B4-BE49-F238E27FC236}">
                  <a16:creationId xmlns:a16="http://schemas.microsoft.com/office/drawing/2014/main" id="{919B69FF-302C-A290-D930-C08F695CB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5" y="1675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peers</a:t>
              </a:r>
              <a:endPara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3310" name="Line 21">
              <a:extLst>
                <a:ext uri="{FF2B5EF4-FFF2-40B4-BE49-F238E27FC236}">
                  <a16:creationId xmlns:a16="http://schemas.microsoft.com/office/drawing/2014/main" id="{191F6FFC-02B0-11B7-6EBD-52F7DC82D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2" y="1732"/>
              <a:ext cx="634" cy="17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1" name="Line 22">
              <a:extLst>
                <a:ext uri="{FF2B5EF4-FFF2-40B4-BE49-F238E27FC236}">
                  <a16:creationId xmlns:a16="http://schemas.microsoft.com/office/drawing/2014/main" id="{6EEAD671-0F30-C5FF-8836-2AF561FBF0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85" y="1905"/>
              <a:ext cx="1612" cy="23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2" name="Line 23">
              <a:extLst>
                <a:ext uri="{FF2B5EF4-FFF2-40B4-BE49-F238E27FC236}">
                  <a16:creationId xmlns:a16="http://schemas.microsoft.com/office/drawing/2014/main" id="{3CCF5B0B-F2B7-9310-DF3C-3EF5C8BBE8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2" y="1675"/>
              <a:ext cx="576" cy="1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3" name="Line 24">
              <a:extLst>
                <a:ext uri="{FF2B5EF4-FFF2-40B4-BE49-F238E27FC236}">
                  <a16:creationId xmlns:a16="http://schemas.microsoft.com/office/drawing/2014/main" id="{DF7CA420-D2CE-483F-1CDB-D728BDE7D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2" y="1675"/>
              <a:ext cx="634" cy="1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4" name="Line 25">
              <a:extLst>
                <a:ext uri="{FF2B5EF4-FFF2-40B4-BE49-F238E27FC236}">
                  <a16:creationId xmlns:a16="http://schemas.microsoft.com/office/drawing/2014/main" id="{BD47C0F3-1A96-7260-7D17-B760AE33E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85" y="2078"/>
              <a:ext cx="1267" cy="6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5" name="Line 26">
              <a:extLst>
                <a:ext uri="{FF2B5EF4-FFF2-40B4-BE49-F238E27FC236}">
                  <a16:creationId xmlns:a16="http://schemas.microsoft.com/office/drawing/2014/main" id="{0488D27A-F32F-A155-3776-A3BFD7877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5" y="1387"/>
              <a:ext cx="1152" cy="4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6" name="Text Box 27">
              <a:extLst>
                <a:ext uri="{FF2B5EF4-FFF2-40B4-BE49-F238E27FC236}">
                  <a16:creationId xmlns:a16="http://schemas.microsoft.com/office/drawing/2014/main" id="{9E45E247-137D-F098-0B06-0F752D161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" y="1675"/>
              <a:ext cx="979" cy="2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83317" name="Line 28">
              <a:extLst>
                <a:ext uri="{FF2B5EF4-FFF2-40B4-BE49-F238E27FC236}">
                  <a16:creationId xmlns:a16="http://schemas.microsoft.com/office/drawing/2014/main" id="{75B1E662-6211-6F6F-5CB0-37964A9EFF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27" y="2136"/>
              <a:ext cx="749" cy="8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8" name="Line 29">
              <a:extLst>
                <a:ext uri="{FF2B5EF4-FFF2-40B4-BE49-F238E27FC236}">
                  <a16:creationId xmlns:a16="http://schemas.microsoft.com/office/drawing/2014/main" id="{58CC00A5-FC5A-F664-7C54-3A48968CA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2" y="2193"/>
              <a:ext cx="749" cy="92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19" name="Line 30">
              <a:extLst>
                <a:ext uri="{FF2B5EF4-FFF2-40B4-BE49-F238E27FC236}">
                  <a16:creationId xmlns:a16="http://schemas.microsoft.com/office/drawing/2014/main" id="{57F7D1DE-C778-2939-F487-169821CB57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1" y="1617"/>
              <a:ext cx="346" cy="1498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20" name="Text Box 31">
              <a:extLst>
                <a:ext uri="{FF2B5EF4-FFF2-40B4-BE49-F238E27FC236}">
                  <a16:creationId xmlns:a16="http://schemas.microsoft.com/office/drawing/2014/main" id="{5BFD0D64-EEFE-B464-38B6-85989EE04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7" y="3000"/>
              <a:ext cx="575" cy="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Times New Roman" panose="02020603050405020304" pitchFamily="18" charset="0"/>
              </a:endParaRPr>
            </a:p>
          </p:txBody>
        </p:sp>
        <p:sp>
          <p:nvSpPr>
            <p:cNvPr id="183321" name="Text Box 32">
              <a:extLst>
                <a:ext uri="{FF2B5EF4-FFF2-40B4-BE49-F238E27FC236}">
                  <a16:creationId xmlns:a16="http://schemas.microsoft.com/office/drawing/2014/main" id="{21120E4A-5863-6E5E-DCC6-0D73662180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3526"/>
              <a:ext cx="403" cy="2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Alice</a:t>
              </a:r>
            </a:p>
          </p:txBody>
        </p:sp>
        <p:sp>
          <p:nvSpPr>
            <p:cNvPr id="183322" name="Text Box 33">
              <a:extLst>
                <a:ext uri="{FF2B5EF4-FFF2-40B4-BE49-F238E27FC236}">
                  <a16:creationId xmlns:a16="http://schemas.microsoft.com/office/drawing/2014/main" id="{2C116C86-0E4F-6F66-C597-190095D88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1041"/>
              <a:ext cx="403" cy="2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Bob</a:t>
              </a:r>
            </a:p>
          </p:txBody>
        </p:sp>
        <p:sp>
          <p:nvSpPr>
            <p:cNvPr id="183323" name="Oval 34">
              <a:extLst>
                <a:ext uri="{FF2B5EF4-FFF2-40B4-BE49-F238E27FC236}">
                  <a16:creationId xmlns:a16="http://schemas.microsoft.com/office/drawing/2014/main" id="{D1DC6632-8F15-D474-2FBE-0FBE2FBE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1524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1</a:t>
              </a:r>
            </a:p>
          </p:txBody>
        </p:sp>
        <p:sp>
          <p:nvSpPr>
            <p:cNvPr id="183324" name="Oval 35">
              <a:extLst>
                <a:ext uri="{FF2B5EF4-FFF2-40B4-BE49-F238E27FC236}">
                  <a16:creationId xmlns:a16="http://schemas.microsoft.com/office/drawing/2014/main" id="{07B7419E-2F22-2A04-BDBB-534664C28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1897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1</a:t>
              </a:r>
            </a:p>
          </p:txBody>
        </p:sp>
        <p:sp>
          <p:nvSpPr>
            <p:cNvPr id="183325" name="Oval 36">
              <a:extLst>
                <a:ext uri="{FF2B5EF4-FFF2-40B4-BE49-F238E27FC236}">
                  <a16:creationId xmlns:a16="http://schemas.microsoft.com/office/drawing/2014/main" id="{79CF5410-A67B-0EEF-E866-0BB82E85C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325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1</a:t>
              </a:r>
            </a:p>
          </p:txBody>
        </p:sp>
        <p:sp>
          <p:nvSpPr>
            <p:cNvPr id="183326" name="Oval 37">
              <a:extLst>
                <a:ext uri="{FF2B5EF4-FFF2-40B4-BE49-F238E27FC236}">
                  <a16:creationId xmlns:a16="http://schemas.microsoft.com/office/drawing/2014/main" id="{1998A8D4-828F-66F5-9009-A9FD5CB2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2601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1</a:t>
              </a:r>
            </a:p>
          </p:txBody>
        </p:sp>
        <p:sp>
          <p:nvSpPr>
            <p:cNvPr id="183327" name="Oval 38">
              <a:extLst>
                <a:ext uri="{FF2B5EF4-FFF2-40B4-BE49-F238E27FC236}">
                  <a16:creationId xmlns:a16="http://schemas.microsoft.com/office/drawing/2014/main" id="{D64A5EA8-E1D5-9BC1-E672-FE2A65021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" y="2562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2</a:t>
              </a:r>
            </a:p>
          </p:txBody>
        </p:sp>
        <p:sp>
          <p:nvSpPr>
            <p:cNvPr id="183328" name="Oval 39">
              <a:extLst>
                <a:ext uri="{FF2B5EF4-FFF2-40B4-BE49-F238E27FC236}">
                  <a16:creationId xmlns:a16="http://schemas.microsoft.com/office/drawing/2014/main" id="{856BE631-14CB-E60E-3AE2-CD5DB063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" y="2278"/>
              <a:ext cx="153" cy="1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3</a:t>
              </a:r>
            </a:p>
          </p:txBody>
        </p:sp>
        <p:pic>
          <p:nvPicPr>
            <p:cNvPr id="183329" name="Picture 40" descr="Bob">
              <a:extLst>
                <a:ext uri="{FF2B5EF4-FFF2-40B4-BE49-F238E27FC236}">
                  <a16:creationId xmlns:a16="http://schemas.microsoft.com/office/drawing/2014/main" id="{850CE383-F23C-8FB7-5CC0-E593BD70E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" y="620"/>
              <a:ext cx="426" cy="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330" name="Picture 41" descr="Alice">
              <a:extLst>
                <a:ext uri="{FF2B5EF4-FFF2-40B4-BE49-F238E27FC236}">
                  <a16:creationId xmlns:a16="http://schemas.microsoft.com/office/drawing/2014/main" id="{430C1A49-D3E4-9E24-87AB-0D647C18E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9" y="3436"/>
              <a:ext cx="354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9418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Footer Placeholder 4">
            <a:extLst>
              <a:ext uri="{FF2B5EF4-FFF2-40B4-BE49-F238E27FC236}">
                <a16:creationId xmlns:a16="http://schemas.microsoft.com/office/drawing/2014/main" id="{A47272A6-319D-4436-327B-C378F72E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89442" name="Slide Number Placeholder 5">
            <a:extLst>
              <a:ext uri="{FF2B5EF4-FFF2-40B4-BE49-F238E27FC236}">
                <a16:creationId xmlns:a16="http://schemas.microsoft.com/office/drawing/2014/main" id="{7B3B1471-D4F8-5A81-0631-6A832979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D51235-F58E-47DD-817A-826788944C5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89443" name="Rectangle 4">
            <a:extLst>
              <a:ext uri="{FF2B5EF4-FFF2-40B4-BE49-F238E27FC236}">
                <a16:creationId xmlns:a16="http://schemas.microsoft.com/office/drawing/2014/main" id="{327315BA-11BF-ADF5-9BD1-94DEEF5AE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0388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Gnutella: protocol</a:t>
            </a:r>
          </a:p>
        </p:txBody>
      </p:sp>
      <p:grpSp>
        <p:nvGrpSpPr>
          <p:cNvPr id="189444" name="Group 7">
            <a:extLst>
              <a:ext uri="{FF2B5EF4-FFF2-40B4-BE49-F238E27FC236}">
                <a16:creationId xmlns:a16="http://schemas.microsoft.com/office/drawing/2014/main" id="{22325035-9FFD-C57F-2922-D57A1453BC02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1449388"/>
            <a:ext cx="6248400" cy="5129212"/>
            <a:chOff x="768" y="280"/>
            <a:chExt cx="3936" cy="3231"/>
          </a:xfrm>
        </p:grpSpPr>
        <p:graphicFrame>
          <p:nvGraphicFramePr>
            <p:cNvPr id="189448" name="Object 2">
              <a:extLst>
                <a:ext uri="{FF2B5EF4-FFF2-40B4-BE49-F238E27FC236}">
                  <a16:creationId xmlns:a16="http://schemas.microsoft.com/office/drawing/2014/main" id="{A346D73F-1DCB-C58C-F750-5B316EAB0F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2016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24266667" imgH="20126984" progId="MS_ClipArt_Gallery.2">
                    <p:embed/>
                  </p:oleObj>
                </mc:Choice>
                <mc:Fallback>
                  <p:oleObj name="Clip" r:id="rId3" imgW="24266667" imgH="20126984" progId="MS_ClipArt_Gallery.2">
                    <p:embed/>
                    <p:pic>
                      <p:nvPicPr>
                        <p:cNvPr id="189448" name="Object 2">
                          <a:extLst>
                            <a:ext uri="{FF2B5EF4-FFF2-40B4-BE49-F238E27FC236}">
                              <a16:creationId xmlns:a16="http://schemas.microsoft.com/office/drawing/2014/main" id="{A346D73F-1DCB-C58C-F750-5B316EAB0F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016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49" name="Object 3">
              <a:extLst>
                <a:ext uri="{FF2B5EF4-FFF2-40B4-BE49-F238E27FC236}">
                  <a16:creationId xmlns:a16="http://schemas.microsoft.com/office/drawing/2014/main" id="{02137E84-AB85-B4FA-E5C0-637AA3EDC6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3168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189449" name="Object 3">
                          <a:extLst>
                            <a:ext uri="{FF2B5EF4-FFF2-40B4-BE49-F238E27FC236}">
                              <a16:creationId xmlns:a16="http://schemas.microsoft.com/office/drawing/2014/main" id="{02137E84-AB85-B4FA-E5C0-637AA3EDC6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168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0" name="Object 4">
              <a:extLst>
                <a:ext uri="{FF2B5EF4-FFF2-40B4-BE49-F238E27FC236}">
                  <a16:creationId xmlns:a16="http://schemas.microsoft.com/office/drawing/2014/main" id="{97129458-B771-EDEE-9DE0-A314F66062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2016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266667" imgH="20126984" progId="MS_ClipArt_Gallery.2">
                    <p:embed/>
                  </p:oleObj>
                </mc:Choice>
                <mc:Fallback>
                  <p:oleObj name="Clip" r:id="rId6" imgW="24266667" imgH="20126984" progId="MS_ClipArt_Gallery.2">
                    <p:embed/>
                    <p:pic>
                      <p:nvPicPr>
                        <p:cNvPr id="189450" name="Object 4">
                          <a:extLst>
                            <a:ext uri="{FF2B5EF4-FFF2-40B4-BE49-F238E27FC236}">
                              <a16:creationId xmlns:a16="http://schemas.microsoft.com/office/drawing/2014/main" id="{97129458-B771-EDEE-9DE0-A314F66062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016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1" name="Object 5">
              <a:extLst>
                <a:ext uri="{FF2B5EF4-FFF2-40B4-BE49-F238E27FC236}">
                  <a16:creationId xmlns:a16="http://schemas.microsoft.com/office/drawing/2014/main" id="{9FE9A5F7-FF38-683D-5156-56032A612B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816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24266667" imgH="20126984" progId="MS_ClipArt_Gallery.2">
                    <p:embed/>
                  </p:oleObj>
                </mc:Choice>
                <mc:Fallback>
                  <p:oleObj name="Clip" r:id="rId7" imgW="24266667" imgH="20126984" progId="MS_ClipArt_Gallery.2">
                    <p:embed/>
                    <p:pic>
                      <p:nvPicPr>
                        <p:cNvPr id="189451" name="Object 5">
                          <a:extLst>
                            <a:ext uri="{FF2B5EF4-FFF2-40B4-BE49-F238E27FC236}">
                              <a16:creationId xmlns:a16="http://schemas.microsoft.com/office/drawing/2014/main" id="{9FE9A5F7-FF38-683D-5156-56032A612B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816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2" name="Object 6">
              <a:extLst>
                <a:ext uri="{FF2B5EF4-FFF2-40B4-BE49-F238E27FC236}">
                  <a16:creationId xmlns:a16="http://schemas.microsoft.com/office/drawing/2014/main" id="{B350B664-8D5B-44C7-A48C-EF51A6D7A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1968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24266667" imgH="20126984" progId="MS_ClipArt_Gallery.2">
                    <p:embed/>
                  </p:oleObj>
                </mc:Choice>
                <mc:Fallback>
                  <p:oleObj name="Clip" r:id="rId8" imgW="24266667" imgH="20126984" progId="MS_ClipArt_Gallery.2">
                    <p:embed/>
                    <p:pic>
                      <p:nvPicPr>
                        <p:cNvPr id="189452" name="Object 6">
                          <a:extLst>
                            <a:ext uri="{FF2B5EF4-FFF2-40B4-BE49-F238E27FC236}">
                              <a16:creationId xmlns:a16="http://schemas.microsoft.com/office/drawing/2014/main" id="{B350B664-8D5B-44C7-A48C-EF51A6D7A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453" name="Object 7">
              <a:extLst>
                <a:ext uri="{FF2B5EF4-FFF2-40B4-BE49-F238E27FC236}">
                  <a16:creationId xmlns:a16="http://schemas.microsoft.com/office/drawing/2014/main" id="{4DD327CA-CCBB-7A5A-B40A-F95FAA816B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768"/>
            <a:ext cx="43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24266667" imgH="20126984" progId="MS_ClipArt_Gallery.2">
                    <p:embed/>
                  </p:oleObj>
                </mc:Choice>
                <mc:Fallback>
                  <p:oleObj name="Clip" r:id="rId9" imgW="24266667" imgH="20126984" progId="MS_ClipArt_Gallery.2">
                    <p:embed/>
                    <p:pic>
                      <p:nvPicPr>
                        <p:cNvPr id="189453" name="Object 7">
                          <a:extLst>
                            <a:ext uri="{FF2B5EF4-FFF2-40B4-BE49-F238E27FC236}">
                              <a16:creationId xmlns:a16="http://schemas.microsoft.com/office/drawing/2014/main" id="{4DD327CA-CCBB-7A5A-B40A-F95FAA816B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768"/>
                          <a:ext cx="43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454" name="Line 14">
              <a:extLst>
                <a:ext uri="{FF2B5EF4-FFF2-40B4-BE49-F238E27FC236}">
                  <a16:creationId xmlns:a16="http://schemas.microsoft.com/office/drawing/2014/main" id="{B3CD85E8-ED06-97C6-3DD2-DC8B6658F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104"/>
              <a:ext cx="1104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55" name="Line 15">
              <a:extLst>
                <a:ext uri="{FF2B5EF4-FFF2-40B4-BE49-F238E27FC236}">
                  <a16:creationId xmlns:a16="http://schemas.microsoft.com/office/drawing/2014/main" id="{B2059431-E22A-88FD-F683-E90926B03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912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56" name="Line 16">
              <a:extLst>
                <a:ext uri="{FF2B5EF4-FFF2-40B4-BE49-F238E27FC236}">
                  <a16:creationId xmlns:a16="http://schemas.microsoft.com/office/drawing/2014/main" id="{64B63F3D-8134-8DAC-7243-FDB7AD9C0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056"/>
              <a:ext cx="172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57" name="Line 17">
              <a:extLst>
                <a:ext uri="{FF2B5EF4-FFF2-40B4-BE49-F238E27FC236}">
                  <a16:creationId xmlns:a16="http://schemas.microsoft.com/office/drawing/2014/main" id="{A173EF45-1E75-15CD-6E45-E47D5E064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25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58" name="Line 18">
              <a:extLst>
                <a:ext uri="{FF2B5EF4-FFF2-40B4-BE49-F238E27FC236}">
                  <a16:creationId xmlns:a16="http://schemas.microsoft.com/office/drawing/2014/main" id="{0EEA83D0-CE05-C063-9ABE-85C810115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16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59" name="Line 19">
              <a:extLst>
                <a:ext uri="{FF2B5EF4-FFF2-40B4-BE49-F238E27FC236}">
                  <a16:creationId xmlns:a16="http://schemas.microsoft.com/office/drawing/2014/main" id="{43C8DA5A-659A-696C-8818-CE1918FC5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304"/>
              <a:ext cx="115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60" name="Text Box 20">
              <a:extLst>
                <a:ext uri="{FF2B5EF4-FFF2-40B4-BE49-F238E27FC236}">
                  <a16:creationId xmlns:a16="http://schemas.microsoft.com/office/drawing/2014/main" id="{9833583C-624A-3038-0F8F-9EEA253BC1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68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</a:t>
              </a:r>
            </a:p>
          </p:txBody>
        </p:sp>
        <p:sp>
          <p:nvSpPr>
            <p:cNvPr id="189461" name="Text Box 21">
              <a:extLst>
                <a:ext uri="{FF2B5EF4-FFF2-40B4-BE49-F238E27FC236}">
                  <a16:creationId xmlns:a16="http://schemas.microsoft.com/office/drawing/2014/main" id="{745989F3-0CE8-B499-9797-453C2C069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208"/>
              <a:ext cx="6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QueryHit</a:t>
              </a:r>
            </a:p>
          </p:txBody>
        </p:sp>
        <p:sp>
          <p:nvSpPr>
            <p:cNvPr id="189462" name="Text Box 22">
              <a:extLst>
                <a:ext uri="{FF2B5EF4-FFF2-40B4-BE49-F238E27FC236}">
                  <a16:creationId xmlns:a16="http://schemas.microsoft.com/office/drawing/2014/main" id="{9B107337-2451-2274-E25E-E607EA448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720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</a:t>
              </a:r>
            </a:p>
          </p:txBody>
        </p:sp>
        <p:sp>
          <p:nvSpPr>
            <p:cNvPr id="189463" name="Text Box 23">
              <a:extLst>
                <a:ext uri="{FF2B5EF4-FFF2-40B4-BE49-F238E27FC236}">
                  <a16:creationId xmlns:a16="http://schemas.microsoft.com/office/drawing/2014/main" id="{60A7B034-F1AE-A671-2D8D-AAEDEBB8A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38329">
              <a:off x="3287" y="1385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</a:t>
              </a:r>
            </a:p>
          </p:txBody>
        </p:sp>
        <p:sp>
          <p:nvSpPr>
            <p:cNvPr id="189464" name="Text Box 24">
              <a:extLst>
                <a:ext uri="{FF2B5EF4-FFF2-40B4-BE49-F238E27FC236}">
                  <a16:creationId xmlns:a16="http://schemas.microsoft.com/office/drawing/2014/main" id="{0A4F74DD-4AF3-CF7B-33DE-8B4590B71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960"/>
              <a:ext cx="6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QueryHit</a:t>
              </a:r>
            </a:p>
          </p:txBody>
        </p:sp>
        <p:sp>
          <p:nvSpPr>
            <p:cNvPr id="189465" name="Text Box 25">
              <a:extLst>
                <a:ext uri="{FF2B5EF4-FFF2-40B4-BE49-F238E27FC236}">
                  <a16:creationId xmlns:a16="http://schemas.microsoft.com/office/drawing/2014/main" id="{3D8928F8-AD61-EF80-4572-A4A4F9206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282823">
              <a:off x="1344" y="1344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</a:t>
              </a:r>
            </a:p>
          </p:txBody>
        </p:sp>
        <p:sp>
          <p:nvSpPr>
            <p:cNvPr id="189466" name="Text Box 26">
              <a:extLst>
                <a:ext uri="{FF2B5EF4-FFF2-40B4-BE49-F238E27FC236}">
                  <a16:creationId xmlns:a16="http://schemas.microsoft.com/office/drawing/2014/main" id="{DF70E7DE-56BB-B08A-71F4-6FC2A17C7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75888">
              <a:off x="1488" y="2736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</a:t>
              </a:r>
            </a:p>
          </p:txBody>
        </p:sp>
        <p:sp>
          <p:nvSpPr>
            <p:cNvPr id="189467" name="Line 27">
              <a:extLst>
                <a:ext uri="{FF2B5EF4-FFF2-40B4-BE49-F238E27FC236}">
                  <a16:creationId xmlns:a16="http://schemas.microsoft.com/office/drawing/2014/main" id="{D3657F27-4E2A-28E9-481C-1E7B7A7625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1104"/>
              <a:ext cx="1152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68" name="Text Box 28">
              <a:extLst>
                <a:ext uri="{FF2B5EF4-FFF2-40B4-BE49-F238E27FC236}">
                  <a16:creationId xmlns:a16="http://schemas.microsoft.com/office/drawing/2014/main" id="{20335E43-B0AF-DF8C-27A4-A6FAC32D8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200461">
              <a:off x="1486" y="1583"/>
              <a:ext cx="6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QueryHit</a:t>
              </a:r>
            </a:p>
          </p:txBody>
        </p:sp>
        <p:sp>
          <p:nvSpPr>
            <p:cNvPr id="189469" name="Freeform 29">
              <a:extLst>
                <a:ext uri="{FF2B5EF4-FFF2-40B4-BE49-F238E27FC236}">
                  <a16:creationId xmlns:a16="http://schemas.microsoft.com/office/drawing/2014/main" id="{7CC9EA94-ABEC-4BDB-E20E-215F5509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280"/>
              <a:ext cx="3528" cy="1736"/>
            </a:xfrm>
            <a:custGeom>
              <a:avLst/>
              <a:gdLst>
                <a:gd name="T0" fmla="*/ 3528 w 3528"/>
                <a:gd name="T1" fmla="*/ 536 h 1736"/>
                <a:gd name="T2" fmla="*/ 2856 w 3528"/>
                <a:gd name="T3" fmla="*/ 248 h 1736"/>
                <a:gd name="T4" fmla="*/ 1608 w 3528"/>
                <a:gd name="T5" fmla="*/ 152 h 1736"/>
                <a:gd name="T6" fmla="*/ 264 w 3528"/>
                <a:gd name="T7" fmla="*/ 1160 h 1736"/>
                <a:gd name="T8" fmla="*/ 24 w 3528"/>
                <a:gd name="T9" fmla="*/ 1736 h 17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28"/>
                <a:gd name="T16" fmla="*/ 0 h 1736"/>
                <a:gd name="T17" fmla="*/ 3528 w 3528"/>
                <a:gd name="T18" fmla="*/ 1736 h 17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28" h="1736">
                  <a:moveTo>
                    <a:pt x="3528" y="536"/>
                  </a:moveTo>
                  <a:cubicBezTo>
                    <a:pt x="3352" y="424"/>
                    <a:pt x="3176" y="312"/>
                    <a:pt x="2856" y="248"/>
                  </a:cubicBezTo>
                  <a:cubicBezTo>
                    <a:pt x="2536" y="184"/>
                    <a:pt x="2040" y="0"/>
                    <a:pt x="1608" y="152"/>
                  </a:cubicBezTo>
                  <a:cubicBezTo>
                    <a:pt x="1176" y="304"/>
                    <a:pt x="528" y="896"/>
                    <a:pt x="264" y="1160"/>
                  </a:cubicBezTo>
                  <a:cubicBezTo>
                    <a:pt x="0" y="1424"/>
                    <a:pt x="64" y="1640"/>
                    <a:pt x="24" y="173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470" name="Line 30">
              <a:extLst>
                <a:ext uri="{FF2B5EF4-FFF2-40B4-BE49-F238E27FC236}">
                  <a16:creationId xmlns:a16="http://schemas.microsoft.com/office/drawing/2014/main" id="{E5D5B99A-B45F-A442-0F50-68A0BA406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100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9445" name="Text Box 31">
            <a:extLst>
              <a:ext uri="{FF2B5EF4-FFF2-40B4-BE49-F238E27FC236}">
                <a16:creationId xmlns:a16="http://schemas.microsoft.com/office/drawing/2014/main" id="{D808C26C-CE15-98B3-CCB8-BC721A1DB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5" y="1014413"/>
            <a:ext cx="19827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File transfer:</a:t>
            </a:r>
          </a:p>
          <a:p>
            <a:r>
              <a:rPr lang="en-US" altLang="en-US" sz="1800"/>
              <a:t>HTTP</a:t>
            </a:r>
          </a:p>
        </p:txBody>
      </p:sp>
      <p:sp>
        <p:nvSpPr>
          <p:cNvPr id="189446" name="Text Box 32">
            <a:extLst>
              <a:ext uri="{FF2B5EF4-FFF2-40B4-BE49-F238E27FC236}">
                <a16:creationId xmlns:a16="http://schemas.microsoft.com/office/drawing/2014/main" id="{AB64D5E2-6BB9-C7E1-7F4E-3642A4A65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146175"/>
            <a:ext cx="33782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ZapfDingbats" pitchFamily="82" charset="2"/>
              <a:buChar char="r"/>
            </a:pPr>
            <a:r>
              <a:rPr lang="en-US" altLang="en-US"/>
              <a:t> Query message</a:t>
            </a:r>
            <a:br>
              <a:rPr lang="en-US" altLang="en-US"/>
            </a:br>
            <a:r>
              <a:rPr lang="en-US" altLang="en-US"/>
              <a:t>sent over existing TCP</a:t>
            </a:r>
            <a:br>
              <a:rPr lang="en-US" altLang="en-US"/>
            </a:br>
            <a:r>
              <a:rPr lang="en-US" altLang="en-US"/>
              <a:t>connections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/>
              <a:t> peers forward</a:t>
            </a:r>
            <a:br>
              <a:rPr lang="en-US" altLang="en-US"/>
            </a:br>
            <a:r>
              <a:rPr lang="en-US" altLang="en-US"/>
              <a:t>Query message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/>
              <a:t> QueryHit </a:t>
            </a:r>
            <a:br>
              <a:rPr lang="en-US" altLang="en-US"/>
            </a:br>
            <a:r>
              <a:rPr lang="en-US" altLang="en-US"/>
              <a:t>sent over </a:t>
            </a:r>
            <a:br>
              <a:rPr lang="en-US" altLang="en-US"/>
            </a:br>
            <a:r>
              <a:rPr lang="en-US" altLang="en-US"/>
              <a:t>reverse</a:t>
            </a:r>
            <a:br>
              <a:rPr lang="en-US" altLang="en-US"/>
            </a:br>
            <a:r>
              <a:rPr lang="en-US" altLang="en-US"/>
              <a:t>path</a:t>
            </a:r>
          </a:p>
        </p:txBody>
      </p:sp>
      <p:sp>
        <p:nvSpPr>
          <p:cNvPr id="189447" name="Text Box 33">
            <a:extLst>
              <a:ext uri="{FF2B5EF4-FFF2-40B4-BE49-F238E27FC236}">
                <a16:creationId xmlns:a16="http://schemas.microsoft.com/office/drawing/2014/main" id="{86ADB3DB-F5DD-4673-9D39-89D00C026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5189538"/>
            <a:ext cx="2063750" cy="12731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Scalability:</a:t>
            </a:r>
          </a:p>
          <a:p>
            <a:r>
              <a:rPr lang="en-US" altLang="en-US"/>
              <a:t>limited scope</a:t>
            </a:r>
            <a:br>
              <a:rPr lang="en-US" altLang="en-US"/>
            </a:br>
            <a:r>
              <a:rPr lang="en-US" altLang="en-US"/>
              <a:t>flooding</a:t>
            </a:r>
          </a:p>
        </p:txBody>
      </p:sp>
    </p:spTree>
    <p:extLst>
      <p:ext uri="{BB962C8B-B14F-4D97-AF65-F5344CB8AC3E}">
        <p14:creationId xmlns:p14="http://schemas.microsoft.com/office/powerpoint/2010/main" val="3890826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71038F7-100B-D079-ABD3-17115F0B4B05}"/>
              </a:ext>
            </a:extLst>
          </p:cNvPr>
          <p:cNvSpPr/>
          <p:nvPr/>
        </p:nvSpPr>
        <p:spPr>
          <a:xfrm>
            <a:off x="5377856" y="2456629"/>
            <a:ext cx="3309765" cy="30795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5E6B1-5162-6A99-4397-D508D8D8BC12}"/>
              </a:ext>
            </a:extLst>
          </p:cNvPr>
          <p:cNvCxnSpPr/>
          <p:nvPr/>
        </p:nvCxnSpPr>
        <p:spPr>
          <a:xfrm flipH="1">
            <a:off x="7052886" y="2346028"/>
            <a:ext cx="4934" cy="258203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B7B497-DE71-16EE-6298-B0E187E7AD8D}"/>
              </a:ext>
            </a:extLst>
          </p:cNvPr>
          <p:cNvSpPr txBox="1"/>
          <p:nvPr/>
        </p:nvSpPr>
        <p:spPr>
          <a:xfrm>
            <a:off x="6948452" y="2004362"/>
            <a:ext cx="2154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32A5C1-1277-9140-3869-1F57D668A6E7}"/>
              </a:ext>
            </a:extLst>
          </p:cNvPr>
          <p:cNvCxnSpPr>
            <a:cxnSpLocks/>
          </p:cNvCxnSpPr>
          <p:nvPr/>
        </p:nvCxnSpPr>
        <p:spPr>
          <a:xfrm flipH="1">
            <a:off x="7102224" y="5404992"/>
            <a:ext cx="4934" cy="258203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CA4FF9-5663-D549-BAC8-D961D1B47B90}"/>
              </a:ext>
            </a:extLst>
          </p:cNvPr>
          <p:cNvCxnSpPr>
            <a:cxnSpLocks/>
          </p:cNvCxnSpPr>
          <p:nvPr/>
        </p:nvCxnSpPr>
        <p:spPr>
          <a:xfrm>
            <a:off x="8562631" y="3970074"/>
            <a:ext cx="249980" cy="15625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14753B-1AF0-DE59-AD46-C7B77DE5815C}"/>
              </a:ext>
            </a:extLst>
          </p:cNvPr>
          <p:cNvCxnSpPr>
            <a:cxnSpLocks/>
          </p:cNvCxnSpPr>
          <p:nvPr/>
        </p:nvCxnSpPr>
        <p:spPr>
          <a:xfrm flipH="1" flipV="1">
            <a:off x="5227375" y="4026814"/>
            <a:ext cx="317408" cy="4933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72C-C67E-BDB7-BC8D-27B40999C734}"/>
              </a:ext>
            </a:extLst>
          </p:cNvPr>
          <p:cNvSpPr txBox="1"/>
          <p:nvPr/>
        </p:nvSpPr>
        <p:spPr>
          <a:xfrm>
            <a:off x="8331362" y="3673634"/>
            <a:ext cx="6703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EBEAC-E250-91E0-08F2-01192AC1BA0F}"/>
              </a:ext>
            </a:extLst>
          </p:cNvPr>
          <p:cNvSpPr txBox="1"/>
          <p:nvPr/>
        </p:nvSpPr>
        <p:spPr>
          <a:xfrm>
            <a:off x="7162250" y="5589598"/>
            <a:ext cx="5516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64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D3524-91B1-251A-4108-3FC979133F3D}"/>
              </a:ext>
            </a:extLst>
          </p:cNvPr>
          <p:cNvSpPr txBox="1"/>
          <p:nvPr/>
        </p:nvSpPr>
        <p:spPr>
          <a:xfrm>
            <a:off x="4859804" y="3673633"/>
            <a:ext cx="4159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96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C346D5-316F-144E-8A21-4C7C233E5D11}"/>
              </a:ext>
            </a:extLst>
          </p:cNvPr>
          <p:cNvCxnSpPr>
            <a:cxnSpLocks/>
          </p:cNvCxnSpPr>
          <p:nvPr/>
        </p:nvCxnSpPr>
        <p:spPr>
          <a:xfrm flipH="1">
            <a:off x="6855533" y="2346028"/>
            <a:ext cx="4934" cy="258203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84B71C-F678-F5BF-83E3-AFDD03DEF585}"/>
              </a:ext>
            </a:extLst>
          </p:cNvPr>
          <p:cNvSpPr txBox="1"/>
          <p:nvPr/>
        </p:nvSpPr>
        <p:spPr>
          <a:xfrm flipH="1">
            <a:off x="6370374" y="2070146"/>
            <a:ext cx="4629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127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6CDED1-0218-0A67-15A1-9BD3391A1A63}"/>
              </a:ext>
            </a:extLst>
          </p:cNvPr>
          <p:cNvCxnSpPr>
            <a:cxnSpLocks/>
          </p:cNvCxnSpPr>
          <p:nvPr/>
        </p:nvCxnSpPr>
        <p:spPr>
          <a:xfrm flipH="1">
            <a:off x="7237903" y="2346028"/>
            <a:ext cx="4934" cy="291095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88EAE6-F75B-A9DA-AA87-20062613C85C}"/>
              </a:ext>
            </a:extLst>
          </p:cNvPr>
          <p:cNvSpPr txBox="1"/>
          <p:nvPr/>
        </p:nvSpPr>
        <p:spPr>
          <a:xfrm>
            <a:off x="7314376" y="2070146"/>
            <a:ext cx="2154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b="1" dirty="0">
                <a:cs typeface="Calibri"/>
              </a:rPr>
              <a:t>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7AF2A73-F42D-08A7-4A61-9F209DB8EDEA}"/>
              </a:ext>
            </a:extLst>
          </p:cNvPr>
          <p:cNvSpPr txBox="1">
            <a:spLocks/>
          </p:cNvSpPr>
          <p:nvPr/>
        </p:nvSpPr>
        <p:spPr>
          <a:xfrm>
            <a:off x="451033" y="1763445"/>
            <a:ext cx="4046552" cy="400379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1350" b="1" dirty="0">
                <a:cs typeface="Calibri Light"/>
              </a:rPr>
              <a:t>Consistent Hashing</a:t>
            </a:r>
            <a:br>
              <a:rPr lang="en-US" sz="1350" dirty="0">
                <a:cs typeface="Calibri Light"/>
              </a:rPr>
            </a:br>
            <a:endParaRPr lang="en-US" sz="1350">
              <a:cs typeface="Calibri Light"/>
            </a:endParaRP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cs typeface="Calibri Light"/>
              </a:rPr>
              <a:t>We choose a large value m, such that the search space becomes a circular range from 0 to ((2^m)-1).</a:t>
            </a:r>
          </a:p>
          <a:p>
            <a:pPr marL="557213" lvl="1" indent="-214313">
              <a:buFont typeface="Arial"/>
              <a:buChar char="•"/>
            </a:pPr>
            <a:endParaRPr lang="en-US" sz="1350" dirty="0"/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cs typeface="Calibri" panose="020F0502020204030204"/>
              </a:rPr>
              <a:t>For instance, in our case, we select m to be 7. The search range is from 0 to 127(thus 128 points). </a:t>
            </a:r>
          </a:p>
          <a:p>
            <a:pPr marL="557213" lvl="1" indent="-214313">
              <a:buFont typeface="Arial"/>
              <a:buChar char="•"/>
            </a:pPr>
            <a:endParaRPr lang="en-US" sz="1350" dirty="0">
              <a:cs typeface="Calibri" panose="020F0502020204030204"/>
            </a:endParaRP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cs typeface="Calibri" panose="020F0502020204030204"/>
              </a:rPr>
              <a:t>We hash the host as well as the key to be looked, in such a way so that it becomes a unique point in the circle.</a:t>
            </a:r>
            <a:br>
              <a:rPr lang="en-US" sz="1350" dirty="0">
                <a:cs typeface="Calibri" panose="020F0502020204030204"/>
              </a:rPr>
            </a:br>
            <a:r>
              <a:rPr lang="en-US" sz="1350" dirty="0">
                <a:cs typeface="Calibri" panose="020F0502020204030204"/>
              </a:rPr>
              <a:t> </a:t>
            </a:r>
            <a:br>
              <a:rPr lang="en-US" sz="1350" dirty="0">
                <a:cs typeface="Calibri" panose="020F0502020204030204"/>
              </a:rPr>
            </a:br>
            <a:r>
              <a:rPr lang="en-US" sz="1350" dirty="0">
                <a:cs typeface="Calibri" panose="020F0502020204030204"/>
              </a:rPr>
              <a:t>hash(key) % 2^m --&gt; 0 to ((2^m)-1)</a:t>
            </a:r>
          </a:p>
          <a:p>
            <a:pPr marL="557213" lvl="1" indent="-214313">
              <a:buFont typeface="Arial"/>
              <a:buChar char="•"/>
            </a:pPr>
            <a:endParaRPr lang="en-US" sz="1350" dirty="0">
              <a:cs typeface="Calibri" panose="020F0502020204030204"/>
            </a:endParaRPr>
          </a:p>
          <a:p>
            <a:pPr marL="557213" lvl="1" indent="-214313">
              <a:buFont typeface="Arial"/>
              <a:buChar char="•"/>
            </a:pPr>
            <a:r>
              <a:rPr lang="en-US" sz="1350" dirty="0">
                <a:cs typeface="Calibri" panose="020F0502020204030204"/>
              </a:rPr>
              <a:t>For a host, we can take the hash of IP address and the port. This way every unique host will occupy a unique position in the circle.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910257-C2E9-C6FB-C997-E14E4DF5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>
                <a:solidFill>
                  <a:srgbClr val="3333CC"/>
                </a:solidFill>
                <a:latin typeface="Arial"/>
                <a:cs typeface="Arial"/>
              </a:rPr>
              <a:t>Chord Paper: Distributed Hash Table</a:t>
            </a:r>
            <a:endParaRPr lang="en-US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2144066D-B4EC-78E7-6536-C69852682A49}"/>
              </a:ext>
            </a:extLst>
          </p:cNvPr>
          <p:cNvSpPr txBox="1">
            <a:spLocks noChangeArrowheads="1"/>
          </p:cNvSpPr>
          <p:nvPr/>
        </p:nvSpPr>
        <p:spPr>
          <a:xfrm>
            <a:off x="560388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altLang="en-US" dirty="0">
              <a:ea typeface="ＭＳ Ｐゴシック" panose="020B0600070205080204" pitchFamily="3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161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ED7D-C69D-743B-C46D-82D7195E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583" y="995806"/>
            <a:ext cx="7188412" cy="432945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solidFill>
                  <a:srgbClr val="3333CC"/>
                </a:solidFill>
                <a:latin typeface="Arial"/>
                <a:cs typeface="Arial"/>
              </a:rPr>
              <a:t>Peer Pointers: Connections / Finger Table</a:t>
            </a:r>
            <a:endParaRPr lang="en-US" sz="3200" dirty="0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7FD45B-6FEB-9AFD-AD7F-0A75C3AA6DEC}"/>
              </a:ext>
            </a:extLst>
          </p:cNvPr>
          <p:cNvSpPr/>
          <p:nvPr/>
        </p:nvSpPr>
        <p:spPr>
          <a:xfrm>
            <a:off x="2935619" y="2394955"/>
            <a:ext cx="3063075" cy="33673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63698-287F-F146-6712-BADEBECCD322}"/>
              </a:ext>
            </a:extLst>
          </p:cNvPr>
          <p:cNvSpPr/>
          <p:nvPr/>
        </p:nvSpPr>
        <p:spPr>
          <a:xfrm>
            <a:off x="5311451" y="2767693"/>
            <a:ext cx="534179" cy="30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Calibri"/>
              </a:rPr>
              <a:t>N16</a:t>
            </a: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BB449-9B24-5B0E-0D4C-3F3E5EEDD3FD}"/>
              </a:ext>
            </a:extLst>
          </p:cNvPr>
          <p:cNvSpPr/>
          <p:nvPr/>
        </p:nvSpPr>
        <p:spPr>
          <a:xfrm>
            <a:off x="5845628" y="3837214"/>
            <a:ext cx="440873" cy="293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N32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DEF50-A126-6A60-9520-B7D950006012}"/>
              </a:ext>
            </a:extLst>
          </p:cNvPr>
          <p:cNvSpPr/>
          <p:nvPr/>
        </p:nvSpPr>
        <p:spPr>
          <a:xfrm>
            <a:off x="5674178" y="4841421"/>
            <a:ext cx="440873" cy="293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N45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675E7-5A70-1D72-72A7-D92B7A4CBD36}"/>
              </a:ext>
            </a:extLst>
          </p:cNvPr>
          <p:cNvSpPr/>
          <p:nvPr/>
        </p:nvSpPr>
        <p:spPr>
          <a:xfrm>
            <a:off x="3037114" y="4914899"/>
            <a:ext cx="440873" cy="293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N80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A9B93-DCC4-E5F7-0B87-1614F323AB3B}"/>
              </a:ext>
            </a:extLst>
          </p:cNvPr>
          <p:cNvSpPr/>
          <p:nvPr/>
        </p:nvSpPr>
        <p:spPr>
          <a:xfrm>
            <a:off x="2669721" y="3616777"/>
            <a:ext cx="440873" cy="293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N96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A6E40-798A-6987-68C6-53B3CD6983BF}"/>
              </a:ext>
            </a:extLst>
          </p:cNvPr>
          <p:cNvSpPr/>
          <p:nvPr/>
        </p:nvSpPr>
        <p:spPr>
          <a:xfrm>
            <a:off x="3037114" y="2800348"/>
            <a:ext cx="579665" cy="228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N112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46D3448-C814-201F-4801-7DE0C503C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70075"/>
              </p:ext>
            </p:extLst>
          </p:nvPr>
        </p:nvGraphicFramePr>
        <p:xfrm>
          <a:off x="277585" y="2849335"/>
          <a:ext cx="2087702" cy="2759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1249860263"/>
                    </a:ext>
                  </a:extLst>
                </a:gridCol>
                <a:gridCol w="1565188">
                  <a:extLst>
                    <a:ext uri="{9D8B030D-6E8A-4147-A177-3AD203B41FA5}">
                      <a16:colId xmlns:a16="http://schemas.microsoft.com/office/drawing/2014/main" val="780171296"/>
                    </a:ext>
                  </a:extLst>
                </a:gridCol>
              </a:tblGrid>
              <a:tr h="383304">
                <a:tc>
                  <a:txBody>
                    <a:bodyPr/>
                    <a:lstStyle/>
                    <a:p>
                      <a:r>
                        <a:rPr lang="en-US" sz="1000" dirty="0"/>
                        <a:t>N80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8618298"/>
                  </a:ext>
                </a:extLst>
              </a:tr>
              <a:tr h="291311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80+ 1 = 81(N96)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7478716"/>
                  </a:ext>
                </a:extLst>
              </a:tr>
              <a:tr h="291311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+ 2 = 82(N96)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8800040"/>
                  </a:ext>
                </a:extLst>
              </a:tr>
              <a:tr h="291311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+ 4 = 84(N96)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3489448"/>
                  </a:ext>
                </a:extLst>
              </a:tr>
              <a:tr h="291311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+ 8 = 88(N96)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8470671"/>
                  </a:ext>
                </a:extLst>
              </a:tr>
              <a:tr h="291311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+ 16 = 96(N96)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43518408"/>
                  </a:ext>
                </a:extLst>
              </a:tr>
              <a:tr h="459965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+ 32 = 112(N112)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24414464"/>
                  </a:ext>
                </a:extLst>
              </a:tr>
              <a:tr h="459965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80 + 64 = 144(N16)[144%128=16]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006529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C84E61-8EC4-6878-9638-6D618DBB034F}"/>
                  </a:ext>
                </a:extLst>
              </p14:cNvPr>
              <p14:cNvContentPartPr/>
              <p14:nvPr/>
            </p14:nvContentPartPr>
            <p14:xfrm>
              <a:off x="2973848" y="3983389"/>
              <a:ext cx="226551" cy="93967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C84E61-8EC4-6878-9638-6D618DBB03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896" y="3965394"/>
                <a:ext cx="262095" cy="975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ADADE4B-A59B-7861-E187-DCB70BDBA193}"/>
                  </a:ext>
                </a:extLst>
              </p14:cNvPr>
              <p14:cNvContentPartPr/>
              <p14:nvPr/>
            </p14:nvContentPartPr>
            <p14:xfrm>
              <a:off x="3184071" y="3013960"/>
              <a:ext cx="458714" cy="187644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ADADE4B-A59B-7861-E187-DCB70BDBA1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6082" y="2995966"/>
                <a:ext cx="494332" cy="1912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2D1A85-4BAF-415A-AFF7-B4FCAF15B4B0}"/>
                  </a:ext>
                </a:extLst>
              </p14:cNvPr>
              <p14:cNvContentPartPr/>
              <p14:nvPr/>
            </p14:nvContentPartPr>
            <p14:xfrm>
              <a:off x="3184072" y="2694246"/>
              <a:ext cx="2093183" cy="222881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2D1A85-4BAF-415A-AFF7-B4FCAF15B4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6077" y="2676248"/>
                <a:ext cx="2128813" cy="226445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D0F19C0-97B1-BB24-E2D1-20234292D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14609"/>
              </p:ext>
            </p:extLst>
          </p:nvPr>
        </p:nvGraphicFramePr>
        <p:xfrm>
          <a:off x="6825342" y="2539092"/>
          <a:ext cx="2087702" cy="257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1249860263"/>
                    </a:ext>
                  </a:extLst>
                </a:gridCol>
                <a:gridCol w="1532531">
                  <a:extLst>
                    <a:ext uri="{9D8B030D-6E8A-4147-A177-3AD203B41FA5}">
                      <a16:colId xmlns:a16="http://schemas.microsoft.com/office/drawing/2014/main" val="780171296"/>
                    </a:ext>
                  </a:extLst>
                </a:gridCol>
              </a:tblGrid>
              <a:tr h="277586">
                <a:tc>
                  <a:txBody>
                    <a:bodyPr/>
                    <a:lstStyle/>
                    <a:p>
                      <a:r>
                        <a:rPr lang="en-US" sz="1000" dirty="0"/>
                        <a:t>N16</a:t>
                      </a:r>
                      <a:endParaRPr lang="en-US" sz="1000" dirty="0" err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8618298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 + 1 = 17(N32)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7478716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 + 2 = 18(N32)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8800040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 + 4 = 20(N32)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3489448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 + 8 = 24(N32)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8470671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 + 16 = 32(N32)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43518408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 16 + 32 = 48(N80)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24414464"/>
                  </a:ext>
                </a:extLst>
              </a:tr>
              <a:tr h="328630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16+ 64 = 80(N80)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006529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A24AEF-CB66-91CB-3D4D-6E61C71169E3}"/>
                  </a:ext>
                </a:extLst>
              </p14:cNvPr>
              <p14:cNvContentPartPr/>
              <p14:nvPr/>
            </p14:nvContentPartPr>
            <p14:xfrm>
              <a:off x="2988494" y="4118636"/>
              <a:ext cx="195577" cy="7881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A24AEF-CB66-91CB-3D4D-6E61C71169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0551" y="4100643"/>
                <a:ext cx="231104" cy="823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2C7EFF-AB6F-63D3-892E-B290F67A182C}"/>
                  </a:ext>
                </a:extLst>
              </p14:cNvPr>
              <p14:cNvContentPartPr/>
              <p14:nvPr/>
            </p14:nvContentPartPr>
            <p14:xfrm>
              <a:off x="3038101" y="4055670"/>
              <a:ext cx="145970" cy="83473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2C7EFF-AB6F-63D3-892E-B290F67A18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0124" y="4037672"/>
                <a:ext cx="181564" cy="870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10D95D-3E5B-6808-C02C-D3FBA26A1E1D}"/>
                  </a:ext>
                </a:extLst>
              </p14:cNvPr>
              <p14:cNvContentPartPr/>
              <p14:nvPr/>
            </p14:nvContentPartPr>
            <p14:xfrm>
              <a:off x="3097410" y="3842407"/>
              <a:ext cx="202081" cy="98268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10D95D-3E5B-6808-C02C-D3FBA26A1E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9431" y="3824416"/>
                <a:ext cx="237679" cy="1018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6F577D-20A2-EC10-6D6D-D72C128947E3}"/>
                  </a:ext>
                </a:extLst>
              </p14:cNvPr>
              <p14:cNvContentPartPr/>
              <p14:nvPr/>
            </p14:nvContentPartPr>
            <p14:xfrm>
              <a:off x="3121786" y="3990423"/>
              <a:ext cx="96149" cy="88365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6F577D-20A2-EC10-6D6D-D72C128947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3848" y="3972433"/>
                <a:ext cx="131667" cy="919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FC97AE-8F4B-2FBB-5506-FEA51B6298BE}"/>
                  </a:ext>
                </a:extLst>
              </p14:cNvPr>
              <p14:cNvContentPartPr/>
              <p14:nvPr/>
            </p14:nvContentPartPr>
            <p14:xfrm>
              <a:off x="5747656" y="3077936"/>
              <a:ext cx="358364" cy="60486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FC97AE-8F4B-2FBB-5506-FEA51B6298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9666" y="3059956"/>
                <a:ext cx="393985" cy="640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CB9178-9902-361B-E974-05479730AF76}"/>
                  </a:ext>
                </a:extLst>
              </p14:cNvPr>
              <p14:cNvContentPartPr/>
              <p14:nvPr/>
            </p14:nvContentPartPr>
            <p14:xfrm>
              <a:off x="5747657" y="3123229"/>
              <a:ext cx="323357" cy="641653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CB9178-9902-361B-E974-05479730AF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9673" y="3105235"/>
                <a:ext cx="358966" cy="6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8072939-19D8-4FC6-3A56-BB74A6AF13FB}"/>
                  </a:ext>
                </a:extLst>
              </p14:cNvPr>
              <p14:cNvContentPartPr/>
              <p14:nvPr/>
            </p14:nvContentPartPr>
            <p14:xfrm>
              <a:off x="5696662" y="3094264"/>
              <a:ext cx="203033" cy="88316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8072939-19D8-4FC6-3A56-BB74A6AF13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8694" y="3076270"/>
                <a:ext cx="238609" cy="918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7E3A686-388A-904F-4BE9-498A5B8FA9EE}"/>
                  </a:ext>
                </a:extLst>
              </p14:cNvPr>
              <p14:cNvContentPartPr/>
              <p14:nvPr/>
            </p14:nvContentPartPr>
            <p14:xfrm>
              <a:off x="5600067" y="3094264"/>
              <a:ext cx="328792" cy="101350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7E3A686-388A-904F-4BE9-498A5B8FA9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2100" y="3076275"/>
                <a:ext cx="364366" cy="104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141C95-9383-C51B-BB5B-84F35490C14F}"/>
                  </a:ext>
                </a:extLst>
              </p14:cNvPr>
              <p14:cNvContentPartPr/>
              <p14:nvPr/>
            </p14:nvContentPartPr>
            <p14:xfrm>
              <a:off x="3685547" y="3094264"/>
              <a:ext cx="1980467" cy="2220719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141C95-9383-C51B-BB5B-84F35490C1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7549" y="3076268"/>
                <a:ext cx="2016102" cy="2256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108F66-F108-9FA8-CA48-80BA58DF1DE9}"/>
                  </a:ext>
                </a:extLst>
              </p14:cNvPr>
              <p14:cNvContentPartPr/>
              <p14:nvPr/>
            </p14:nvContentPartPr>
            <p14:xfrm>
              <a:off x="3591450" y="3077936"/>
              <a:ext cx="2090893" cy="2015483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108F66-F108-9FA8-CA48-80BA58DF1D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3453" y="3059941"/>
                <a:ext cx="2126527" cy="2051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ABADBD3-96A1-BBCD-A2CB-AB348F0C74A5}"/>
                  </a:ext>
                </a:extLst>
              </p14:cNvPr>
              <p14:cNvContentPartPr/>
              <p14:nvPr/>
            </p14:nvContentPartPr>
            <p14:xfrm>
              <a:off x="1616529" y="2032907"/>
              <a:ext cx="16328" cy="16328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ABADBD3-96A1-BBCD-A2CB-AB348F0C74A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129" y="1216507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A26849-61A8-3FF1-6C8C-889F4E95686B}"/>
                  </a:ext>
                </a:extLst>
              </p14:cNvPr>
              <p14:cNvContentPartPr/>
              <p14:nvPr/>
            </p14:nvContentPartPr>
            <p14:xfrm>
              <a:off x="2155372" y="1624693"/>
              <a:ext cx="16328" cy="16328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A26849-61A8-3FF1-6C8C-889F4E9568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8972" y="808293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930C344-AAB0-F06D-ABAE-A130FDC1CF5D}"/>
                  </a:ext>
                </a:extLst>
              </p14:cNvPr>
              <p14:cNvContentPartPr/>
              <p14:nvPr/>
            </p14:nvContentPartPr>
            <p14:xfrm>
              <a:off x="2677886" y="1673679"/>
              <a:ext cx="16328" cy="16328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930C344-AAB0-F06D-ABAE-A130FDC1CF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61486" y="1630711"/>
                <a:ext cx="1632800" cy="10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B5F95C-2436-E914-EF05-0696E44361CF}"/>
                  </a:ext>
                </a:extLst>
              </p14:cNvPr>
              <p14:cNvContentPartPr/>
              <p14:nvPr/>
            </p14:nvContentPartPr>
            <p14:xfrm>
              <a:off x="2677886" y="1690007"/>
              <a:ext cx="16328" cy="16328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B5F95C-2436-E914-EF05-0696E44361C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1486" y="873607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4054CFB-D995-7492-937A-E007E97A5781}"/>
                  </a:ext>
                </a:extLst>
              </p14:cNvPr>
              <p14:cNvContentPartPr/>
              <p14:nvPr/>
            </p14:nvContentPartPr>
            <p14:xfrm>
              <a:off x="2677886" y="1690007"/>
              <a:ext cx="16328" cy="16328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4054CFB-D995-7492-937A-E007E97A57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1486" y="873607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6229FC-388B-EEED-792F-07AB23EB55FB}"/>
                  </a:ext>
                </a:extLst>
              </p14:cNvPr>
              <p14:cNvContentPartPr/>
              <p14:nvPr/>
            </p14:nvContentPartPr>
            <p14:xfrm>
              <a:off x="3788229" y="1526722"/>
              <a:ext cx="16328" cy="16328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6229FC-388B-EEED-792F-07AB23EB55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1829" y="7103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41A06C-F9D8-057E-FE71-4E9D2548E59B}"/>
                  </a:ext>
                </a:extLst>
              </p14:cNvPr>
              <p14:cNvContentPartPr/>
              <p14:nvPr/>
            </p14:nvContentPartPr>
            <p14:xfrm>
              <a:off x="3788229" y="1526722"/>
              <a:ext cx="16328" cy="16328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41A06C-F9D8-057E-FE71-4E9D2548E5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1829" y="7103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4381C70-B788-2611-A042-F4CE59C8096B}"/>
                  </a:ext>
                </a:extLst>
              </p14:cNvPr>
              <p14:cNvContentPartPr/>
              <p14:nvPr/>
            </p14:nvContentPartPr>
            <p14:xfrm>
              <a:off x="3788229" y="1526722"/>
              <a:ext cx="16328" cy="1632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4381C70-B788-2611-A042-F4CE59C809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1829" y="7103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212BB4D-D2DA-36F7-5F94-11F2F0106A20}"/>
                  </a:ext>
                </a:extLst>
              </p14:cNvPr>
              <p14:cNvContentPartPr/>
              <p14:nvPr/>
            </p14:nvContentPartPr>
            <p14:xfrm>
              <a:off x="3788229" y="1526722"/>
              <a:ext cx="16328" cy="16328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212BB4D-D2DA-36F7-5F94-11F2F0106A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1829" y="7103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6406F8A-2E5F-9526-8F0B-D6C7BB2737D6}"/>
                  </a:ext>
                </a:extLst>
              </p14:cNvPr>
              <p14:cNvContentPartPr/>
              <p14:nvPr/>
            </p14:nvContentPartPr>
            <p14:xfrm>
              <a:off x="4679833" y="2196193"/>
              <a:ext cx="16328" cy="1632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6406F8A-2E5F-9526-8F0B-D6C7BB2737D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36865" y="1379793"/>
                <a:ext cx="101405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CD2CC6-F9A8-9FC6-2603-6DB0F63818FB}"/>
                  </a:ext>
                </a:extLst>
              </p14:cNvPr>
              <p14:cNvContentPartPr/>
              <p14:nvPr/>
            </p14:nvContentPartPr>
            <p14:xfrm>
              <a:off x="4320604" y="2065564"/>
              <a:ext cx="16328" cy="16328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CD2CC6-F9A8-9FC6-2603-6DB0F63818F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7636" y="1249164"/>
                <a:ext cx="101405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8F0C103-FD1D-EB60-F5DC-3CA16F82414A}"/>
                  </a:ext>
                </a:extLst>
              </p14:cNvPr>
              <p14:cNvContentPartPr/>
              <p14:nvPr/>
            </p14:nvContentPartPr>
            <p14:xfrm>
              <a:off x="2612572" y="1934936"/>
              <a:ext cx="16328" cy="16328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8F0C103-FD1D-EB60-F5DC-3CA16F8241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96172" y="1118536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271FB7E-9CAA-DA70-4AFD-62694D52679C}"/>
                  </a:ext>
                </a:extLst>
              </p14:cNvPr>
              <p14:cNvContentPartPr/>
              <p14:nvPr/>
            </p14:nvContentPartPr>
            <p14:xfrm>
              <a:off x="2775857" y="1641022"/>
              <a:ext cx="16328" cy="16328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271FB7E-9CAA-DA70-4AFD-62694D5267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9457" y="8246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12F98A3-5233-B810-E865-F90422782D6F}"/>
                  </a:ext>
                </a:extLst>
              </p14:cNvPr>
              <p14:cNvContentPartPr/>
              <p14:nvPr/>
            </p14:nvContentPartPr>
            <p14:xfrm>
              <a:off x="2775857" y="1641022"/>
              <a:ext cx="16328" cy="16328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12F98A3-5233-B810-E865-F90422782D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9457" y="824622"/>
                <a:ext cx="1632800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4837ED5-49D5-7823-9C5E-E050C717039E}"/>
                  </a:ext>
                </a:extLst>
              </p14:cNvPr>
              <p14:cNvContentPartPr/>
              <p14:nvPr/>
            </p14:nvContentPartPr>
            <p14:xfrm>
              <a:off x="1845129" y="1526722"/>
              <a:ext cx="16328" cy="16328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4837ED5-49D5-7823-9C5E-E050C71703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99773" y="710322"/>
                <a:ext cx="106132" cy="16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F6A526-A54E-6987-6C8E-577A156907F1}"/>
                  </a:ext>
                </a:extLst>
              </p14:cNvPr>
              <p14:cNvContentPartPr/>
              <p14:nvPr/>
            </p14:nvContentPartPr>
            <p14:xfrm>
              <a:off x="1806004" y="1526722"/>
              <a:ext cx="16328" cy="16328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F6A526-A54E-6987-6C8E-577A156907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63036" y="1483754"/>
                <a:ext cx="101405" cy="10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5A71A56-78D6-D4AD-87FA-83F72F99703C}"/>
                  </a:ext>
                </a:extLst>
              </p14:cNvPr>
              <p14:cNvContentPartPr/>
              <p14:nvPr/>
            </p14:nvContentPartPr>
            <p14:xfrm>
              <a:off x="1796143" y="1543050"/>
              <a:ext cx="16328" cy="16328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5A71A56-78D6-D4AD-87FA-83F72F9970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9743" y="726650"/>
                <a:ext cx="1632800" cy="163280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itle 1">
            <a:extLst>
              <a:ext uri="{FF2B5EF4-FFF2-40B4-BE49-F238E27FC236}">
                <a16:creationId xmlns:a16="http://schemas.microsoft.com/office/drawing/2014/main" id="{9204B056-C78F-729A-39FA-2D63C4CCE90A}"/>
              </a:ext>
            </a:extLst>
          </p:cNvPr>
          <p:cNvSpPr txBox="1">
            <a:spLocks/>
          </p:cNvSpPr>
          <p:nvPr/>
        </p:nvSpPr>
        <p:spPr>
          <a:xfrm>
            <a:off x="402854" y="1792657"/>
            <a:ext cx="7797132" cy="2949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i="1" dirty="0" err="1">
                <a:cs typeface="Calibri Light"/>
              </a:rPr>
              <a:t>ith</a:t>
            </a:r>
            <a:r>
              <a:rPr lang="en-US" sz="1050" b="1" i="1" dirty="0">
                <a:cs typeface="Calibri Light"/>
              </a:rPr>
              <a:t>( </a:t>
            </a:r>
            <a:r>
              <a:rPr lang="en-US" sz="1050" b="1" i="1" dirty="0" err="1">
                <a:cs typeface="Calibri Light"/>
              </a:rPr>
              <a:t>i</a:t>
            </a:r>
            <a:r>
              <a:rPr lang="en-US" sz="1050" b="1" i="1" dirty="0">
                <a:cs typeface="Calibri Light"/>
              </a:rPr>
              <a:t> goes from 0 to m - 1) entry at host with id n is first peer with id &gt;= n + 2^i (mod 2^m) : in a clockwise direction</a:t>
            </a:r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85FA9BAD-727F-11CF-0C1D-14230CA07492}"/>
              </a:ext>
            </a:extLst>
          </p:cNvPr>
          <p:cNvSpPr/>
          <p:nvPr/>
        </p:nvSpPr>
        <p:spPr>
          <a:xfrm>
            <a:off x="2442270" y="4906863"/>
            <a:ext cx="553640" cy="29914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FED6E31-0522-7840-57AB-381BE6FD57C1}"/>
              </a:ext>
            </a:extLst>
          </p:cNvPr>
          <p:cNvSpPr/>
          <p:nvPr/>
        </p:nvSpPr>
        <p:spPr>
          <a:xfrm>
            <a:off x="5889130" y="2732484"/>
            <a:ext cx="834925" cy="294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A41715-DF89-D1F0-68F6-5221BD7753FC}"/>
              </a:ext>
            </a:extLst>
          </p:cNvPr>
          <p:cNvSpPr/>
          <p:nvPr/>
        </p:nvSpPr>
        <p:spPr>
          <a:xfrm>
            <a:off x="5843842" y="3274260"/>
            <a:ext cx="717692" cy="2135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50" dirty="0">
                <a:cs typeface="Calibri"/>
              </a:rPr>
              <a:t>key = 20</a:t>
            </a:r>
            <a:endParaRPr lang="en-US" sz="1350" dirty="0"/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481D5C99-9DD3-0418-9A46-9D1D518DBB09}"/>
              </a:ext>
            </a:extLst>
          </p:cNvPr>
          <p:cNvSpPr/>
          <p:nvPr/>
        </p:nvSpPr>
        <p:spPr>
          <a:xfrm>
            <a:off x="2495847" y="5264051"/>
            <a:ext cx="942057" cy="680419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Calibri"/>
              </a:rPr>
              <a:t>Search key 20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61286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F8C81-9E56-6818-DEFF-7FA6214DE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93" y="1824634"/>
            <a:ext cx="8493918" cy="382607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sz="1350" dirty="0">
                <a:cs typeface="Calibri" panose="020F0502020204030204"/>
              </a:rPr>
              <a:t>The Search operation goes as follow, for a given key </a:t>
            </a:r>
            <a:r>
              <a:rPr lang="en-US" sz="1350" b="1" dirty="0">
                <a:cs typeface="Calibri" panose="020F0502020204030204"/>
              </a:rPr>
              <a:t>k</a:t>
            </a:r>
            <a:r>
              <a:rPr lang="en-US" sz="1350" dirty="0">
                <a:cs typeface="Calibri" panose="020F0502020204030204"/>
              </a:rPr>
              <a:t>, send the query to the </a:t>
            </a:r>
            <a:r>
              <a:rPr lang="en-US" sz="1350" b="1" dirty="0">
                <a:cs typeface="Calibri" panose="020F0502020204030204"/>
              </a:rPr>
              <a:t>GREATEST </a:t>
            </a:r>
            <a:r>
              <a:rPr lang="en-US" sz="1350" dirty="0">
                <a:cs typeface="Calibri" panose="020F0502020204030204"/>
              </a:rPr>
              <a:t>possible host </a:t>
            </a:r>
            <a:r>
              <a:rPr lang="en-US" sz="1350" b="1" dirty="0">
                <a:cs typeface="Calibri" panose="020F0502020204030204"/>
              </a:rPr>
              <a:t>LESS THAN</a:t>
            </a:r>
            <a:r>
              <a:rPr lang="en-US" sz="1350" dirty="0">
                <a:cs typeface="Calibri" panose="020F0502020204030204"/>
              </a:rPr>
              <a:t> the key </a:t>
            </a:r>
            <a:r>
              <a:rPr lang="en-US" sz="1350" b="1" dirty="0">
                <a:cs typeface="Calibri" panose="020F0502020204030204"/>
              </a:rPr>
              <a:t>k </a:t>
            </a:r>
            <a:r>
              <a:rPr lang="en-US" sz="1350" dirty="0">
                <a:cs typeface="Calibri" panose="020F0502020204030204"/>
              </a:rPr>
              <a:t>in </a:t>
            </a:r>
            <a:r>
              <a:rPr lang="en-US" sz="1350" b="1" dirty="0">
                <a:cs typeface="Calibri" panose="020F0502020204030204"/>
              </a:rPr>
              <a:t>clockwise direction</a:t>
            </a:r>
            <a:r>
              <a:rPr lang="en-US" sz="1350" dirty="0">
                <a:cs typeface="Calibri" panose="020F0502020204030204"/>
              </a:rPr>
              <a:t>. If there is no such node, it will forward the query to its immediate successor peer(in the clockwise direction). Consider the below example: </a:t>
            </a:r>
          </a:p>
          <a:p>
            <a:r>
              <a:rPr lang="en-US" sz="1350" dirty="0">
                <a:cs typeface="Calibri" panose="020F0502020204030204"/>
              </a:rPr>
              <a:t>Search Query for key with hash value 20 comes to host 80(N80). </a:t>
            </a:r>
            <a:endParaRPr lang="en-US" dirty="0">
              <a:cs typeface="Calibri" panose="020F0502020204030204"/>
            </a:endParaRPr>
          </a:p>
          <a:p>
            <a:r>
              <a:rPr lang="en-US" sz="1350" dirty="0">
                <a:cs typeface="Calibri" panose="020F0502020204030204"/>
              </a:rPr>
              <a:t>N80 first checks whether it is the owner of the key 20 or not. The range of values owned by N80 is  [46,80].</a:t>
            </a:r>
            <a:endParaRPr lang="en-US" dirty="0">
              <a:cs typeface="Calibri"/>
            </a:endParaRPr>
          </a:p>
          <a:p>
            <a:r>
              <a:rPr lang="en-US" sz="1350" dirty="0">
                <a:cs typeface="Calibri" panose="020F0502020204030204"/>
              </a:rPr>
              <a:t>N80 does not have the key, so it checks its finger/connection table. It has the following options to forward the search to - </a:t>
            </a:r>
            <a:r>
              <a:rPr lang="en-US" sz="1350" b="1" dirty="0">
                <a:cs typeface="Calibri" panose="020F0502020204030204"/>
              </a:rPr>
              <a:t>N96</a:t>
            </a:r>
            <a:r>
              <a:rPr lang="en-US" sz="1350" dirty="0">
                <a:cs typeface="Calibri" panose="020F0502020204030204"/>
              </a:rPr>
              <a:t>, </a:t>
            </a:r>
            <a:r>
              <a:rPr lang="en-US" sz="1350" b="1" dirty="0">
                <a:cs typeface="Calibri" panose="020F0502020204030204"/>
              </a:rPr>
              <a:t>N112</a:t>
            </a:r>
            <a:r>
              <a:rPr lang="en-US" sz="1350" dirty="0">
                <a:cs typeface="Calibri" panose="020F0502020204030204"/>
              </a:rPr>
              <a:t>, </a:t>
            </a:r>
            <a:r>
              <a:rPr lang="en-US" sz="1350" b="1" dirty="0">
                <a:cs typeface="Calibri" panose="020F0502020204030204"/>
              </a:rPr>
              <a:t>N16. </a:t>
            </a:r>
            <a:r>
              <a:rPr lang="en-US" sz="1350" dirty="0">
                <a:cs typeface="Calibri" panose="020F0502020204030204"/>
              </a:rPr>
              <a:t>Since </a:t>
            </a:r>
            <a:r>
              <a:rPr lang="en-US" sz="1350" b="1" dirty="0">
                <a:cs typeface="Calibri" panose="020F0502020204030204"/>
              </a:rPr>
              <a:t>N16</a:t>
            </a:r>
            <a:r>
              <a:rPr lang="en-US" sz="1350" dirty="0">
                <a:cs typeface="Calibri" panose="020F0502020204030204"/>
              </a:rPr>
              <a:t>, is the </a:t>
            </a:r>
            <a:r>
              <a:rPr lang="en-US" sz="1350" b="1" dirty="0">
                <a:cs typeface="Calibri" panose="020F0502020204030204"/>
              </a:rPr>
              <a:t>largest host less then 20</a:t>
            </a:r>
            <a:r>
              <a:rPr lang="en-US" sz="1350" dirty="0">
                <a:cs typeface="Calibri" panose="020F0502020204030204"/>
              </a:rPr>
              <a:t>, in the clockwise direction from N80. Therefore, it will forward the request to N16. </a:t>
            </a:r>
          </a:p>
          <a:p>
            <a:r>
              <a:rPr lang="en-US" sz="1350" dirty="0">
                <a:cs typeface="Calibri" panose="020F0502020204030204"/>
              </a:rPr>
              <a:t>N16 now checks whether it is the owner of the key 20 or not. The range of values owned by N16 is [113, 127] and then [0,16] (All inclusive)</a:t>
            </a:r>
          </a:p>
          <a:p>
            <a:r>
              <a:rPr lang="en-US" sz="1350" dirty="0">
                <a:cs typeface="Calibri" panose="020F0502020204030204"/>
              </a:rPr>
              <a:t>N16 too didn't have the key 20. So, it checks its own finger/connection table to get to a node that is closer to key 20. It has the following options to forward the search to – </a:t>
            </a:r>
            <a:r>
              <a:rPr lang="en-US" sz="1350" b="1" dirty="0">
                <a:cs typeface="Calibri" panose="020F0502020204030204"/>
              </a:rPr>
              <a:t>N32</a:t>
            </a:r>
            <a:r>
              <a:rPr lang="en-US" sz="1350" dirty="0">
                <a:cs typeface="Calibri" panose="020F0502020204030204"/>
              </a:rPr>
              <a:t>, </a:t>
            </a:r>
            <a:r>
              <a:rPr lang="en-US" sz="1350" b="1" dirty="0">
                <a:cs typeface="Calibri" panose="020F0502020204030204"/>
              </a:rPr>
              <a:t>N80</a:t>
            </a:r>
            <a:r>
              <a:rPr lang="en-US" sz="1350" dirty="0">
                <a:cs typeface="Calibri" panose="020F0502020204030204"/>
              </a:rPr>
              <a:t>. Since both of them are greater than the key 20(in clockwise direction), it finally forwards the request to its immediate peer , i.e. </a:t>
            </a:r>
            <a:r>
              <a:rPr lang="en-US" sz="1350" b="1" dirty="0">
                <a:cs typeface="Calibri" panose="020F0502020204030204"/>
              </a:rPr>
              <a:t>N32</a:t>
            </a:r>
          </a:p>
          <a:p>
            <a:r>
              <a:rPr lang="en-US" sz="1350" dirty="0">
                <a:cs typeface="Calibri" panose="020F0502020204030204"/>
              </a:rPr>
              <a:t>N32, holds a ranges of values from [17, 32]. Since 20 falls under this range, N32 should be able to answer the query. 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DCE8E3-E37E-F42D-3D49-2BF94B05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b="1" u="sng" dirty="0">
                <a:solidFill>
                  <a:srgbClr val="3333CC"/>
                </a:solidFill>
                <a:latin typeface="Arial"/>
                <a:cs typeface="Arial"/>
              </a:rPr>
              <a:t>Search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30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2F0A80-1427-6451-32DC-D395D0C06363}"/>
              </a:ext>
            </a:extLst>
          </p:cNvPr>
          <p:cNvSpPr txBox="1">
            <a:spLocks/>
          </p:cNvSpPr>
          <p:nvPr/>
        </p:nvSpPr>
        <p:spPr>
          <a:xfrm>
            <a:off x="814888" y="2441359"/>
            <a:ext cx="7655171" cy="2214362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indent="-213995"/>
            <a:r>
              <a:rPr lang="en-US" sz="1350" dirty="0">
                <a:cs typeface="Calibri" panose="020F0502020204030204"/>
              </a:rPr>
              <a:t>Every node stores a range of values, for a section of the circle(chord)</a:t>
            </a:r>
          </a:p>
          <a:p>
            <a:pPr marL="213995" indent="-213995"/>
            <a:r>
              <a:rPr lang="en-US" sz="1350" dirty="0">
                <a:cs typeface="Calibri" panose="020F0502020204030204"/>
              </a:rPr>
              <a:t>Search can come to any of the host in the ring and takes time O(</a:t>
            </a:r>
            <a:r>
              <a:rPr lang="en-US" sz="1350" dirty="0" err="1">
                <a:cs typeface="Calibri" panose="020F0502020204030204"/>
              </a:rPr>
              <a:t>logN</a:t>
            </a:r>
            <a:r>
              <a:rPr lang="en-US" sz="1350" dirty="0">
                <a:cs typeface="Calibri" panose="020F0502020204030204"/>
              </a:rPr>
              <a:t>), where N is the number of hosts involved in the Consistent Hashing</a:t>
            </a:r>
          </a:p>
          <a:p>
            <a:pPr marL="213995" indent="-213995"/>
            <a:r>
              <a:rPr lang="en-US" sz="1350" dirty="0">
                <a:cs typeface="Calibri" panose="020F0502020204030204"/>
              </a:rPr>
              <a:t>Can tolerate failures of hosts. In real implementation, every key is stored not only in one host, but also to its immediate neighbors. This acts like replication of data. </a:t>
            </a:r>
          </a:p>
          <a:p>
            <a:pPr marL="213995" indent="-213995"/>
            <a:r>
              <a:rPr lang="en-US" sz="1350" dirty="0">
                <a:cs typeface="Calibri" panose="020F0502020204030204"/>
              </a:rPr>
              <a:t>Highly available system</a:t>
            </a:r>
          </a:p>
          <a:p>
            <a:pPr marL="213995" indent="-213995"/>
            <a:r>
              <a:rPr lang="en-US" sz="1350" dirty="0">
                <a:cs typeface="Calibri" panose="020F0502020204030204"/>
              </a:rPr>
              <a:t>Distributed Key Value store adopt some of the ideas from the Chord Paper</a:t>
            </a:r>
          </a:p>
          <a:p>
            <a:pPr marL="556895" lvl="1"/>
            <a:r>
              <a:rPr lang="en-US" sz="1050" dirty="0">
                <a:cs typeface="Calibri" panose="020F0502020204030204"/>
              </a:rPr>
              <a:t>Ex : AWS - Dynamo DB</a:t>
            </a:r>
          </a:p>
          <a:p>
            <a:pPr marL="556895" lvl="1"/>
            <a:r>
              <a:rPr lang="en-US" sz="1050" dirty="0">
                <a:cs typeface="Calibri" panose="020F0502020204030204"/>
              </a:rPr>
              <a:t>Ex – Apache Cassandra</a:t>
            </a:r>
          </a:p>
          <a:p>
            <a:pPr marL="213995" indent="-213995"/>
            <a:endParaRPr lang="en-US" sz="1350" dirty="0">
              <a:cs typeface="Calibri" panose="020F0502020204030204"/>
            </a:endParaRPr>
          </a:p>
          <a:p>
            <a:pPr marL="213995" indent="-213995"/>
            <a:endParaRPr lang="en-US" sz="1350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6647C-CCCB-DFE7-8C9B-B2FDC357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b="1" u="sng" dirty="0">
                <a:solidFill>
                  <a:srgbClr val="3333CC"/>
                </a:solidFill>
                <a:latin typeface="Arial"/>
                <a:cs typeface="Arial"/>
              </a:rPr>
              <a:t>Summary : Chord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99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Footer Placeholder 5">
            <a:extLst>
              <a:ext uri="{FF2B5EF4-FFF2-40B4-BE49-F238E27FC236}">
                <a16:creationId xmlns:a16="http://schemas.microsoft.com/office/drawing/2014/main" id="{3FE87326-7F1E-771D-E15F-FAD39E60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7458" name="Slide Number Placeholder 6">
            <a:extLst>
              <a:ext uri="{FF2B5EF4-FFF2-40B4-BE49-F238E27FC236}">
                <a16:creationId xmlns:a16="http://schemas.microsoft.com/office/drawing/2014/main" id="{74FC5F3B-5C04-E1E0-0F1F-E76BF1B1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6ABA13-FEE7-4DC2-84CA-3D928378A95F}" type="slidenum">
              <a:rPr lang="en-US" altLang="en-US" sz="1400" dirty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CF202EC2-AAEC-CCE8-70FC-24B0114C1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8C16A38-A22E-3715-4A07-954C38E4C5B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/>
              </a:rPr>
              <a:t>2.1 Principles of network applications</a:t>
            </a:r>
          </a:p>
          <a:p>
            <a:r>
              <a:rPr lang="en-US" altLang="en-US" sz="2400" dirty="0">
                <a:ea typeface="ＭＳ Ｐゴシック"/>
              </a:rPr>
              <a:t>2.2 Web and HTTP 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/>
              </a:rPr>
              <a:t>2.4 Electronic Mail</a:t>
            </a:r>
            <a:endParaRPr lang="en-US" dirty="0"/>
          </a:p>
          <a:p>
            <a:pPr lvl="1"/>
            <a:r>
              <a:rPr lang="en-US" altLang="en-US" sz="2000" dirty="0">
                <a:ea typeface="ＭＳ Ｐゴシック"/>
              </a:rPr>
              <a:t>SMTP, POP3, IMAP</a:t>
            </a:r>
            <a:endParaRPr lang="en-US" dirty="0"/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/>
              </a:rPr>
              <a:t>2.5 DNS</a:t>
            </a:r>
            <a:endParaRPr lang="en-US" dirty="0"/>
          </a:p>
          <a:p>
            <a:endParaRPr lang="en-US"/>
          </a:p>
        </p:txBody>
      </p:sp>
      <p:sp>
        <p:nvSpPr>
          <p:cNvPr id="147461" name="Rectangle 4">
            <a:extLst>
              <a:ext uri="{FF2B5EF4-FFF2-40B4-BE49-F238E27FC236}">
                <a16:creationId xmlns:a16="http://schemas.microsoft.com/office/drawing/2014/main" id="{7E5D3252-E8C5-E420-380B-D16937F3EA3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Footer Placeholder 5">
            <a:extLst>
              <a:ext uri="{FF2B5EF4-FFF2-40B4-BE49-F238E27FC236}">
                <a16:creationId xmlns:a16="http://schemas.microsoft.com/office/drawing/2014/main" id="{3B1779A6-5A86-A65F-A447-CFEBBE30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9506" name="Slide Number Placeholder 6">
            <a:extLst>
              <a:ext uri="{FF2B5EF4-FFF2-40B4-BE49-F238E27FC236}">
                <a16:creationId xmlns:a16="http://schemas.microsoft.com/office/drawing/2014/main" id="{1C5EBEED-F0B9-E0E1-6F40-EC7ADF4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51E480-CA36-467C-84B3-1FEB1ECD099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6806" name="Rectangle 6">
            <a:extLst>
              <a:ext uri="{FF2B5EF4-FFF2-40B4-BE49-F238E27FC236}">
                <a16:creationId xmlns:a16="http://schemas.microsoft.com/office/drawing/2014/main" id="{81E1A7A3-07F2-FF23-E84C-67B9B8295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3968750"/>
            <a:ext cx="6146800" cy="1247775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endParaRPr lang="en-US" altLang="en-US"/>
          </a:p>
        </p:txBody>
      </p:sp>
      <p:sp>
        <p:nvSpPr>
          <p:cNvPr id="149508" name="Rectangle 2">
            <a:extLst>
              <a:ext uri="{FF2B5EF4-FFF2-40B4-BE49-F238E27FC236}">
                <a16:creationId xmlns:a16="http://schemas.microsoft.com/office/drawing/2014/main" id="{4F4411DB-9977-AC69-06CB-03F379D6E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DNS: Domain Name System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9509" name="Rectangle 3">
            <a:extLst>
              <a:ext uri="{FF2B5EF4-FFF2-40B4-BE49-F238E27FC236}">
                <a16:creationId xmlns:a16="http://schemas.microsoft.com/office/drawing/2014/main" id="{D4DE2E93-9922-BCEF-7B72-B85EE4D72BA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8040688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Imagine a world without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You would have to remember the IP addresses of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Every website you want to visit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Your bookmarks will be a list of IP addresses</a:t>
            </a: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You will speak like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i="1">
                <a:solidFill>
                  <a:srgbClr val="800000"/>
                </a:solidFill>
                <a:ea typeface="ＭＳ Ｐゴシック" panose="020B0600070205080204" pitchFamily="34" charset="-128"/>
              </a:rPr>
              <a:t>	“I went to 167.33.24.10, and there was an awesome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i="1">
                <a:solidFill>
                  <a:srgbClr val="800000"/>
                </a:solidFill>
                <a:ea typeface="ＭＳ Ｐゴシック" panose="020B0600070205080204" pitchFamily="34" charset="-128"/>
              </a:rPr>
              <a:t>					link to 153.11.35.81…  “</a:t>
            </a:r>
            <a:endParaRPr lang="en-US" altLang="en-US" sz="2000">
              <a:solidFill>
                <a:srgbClr val="8000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Footer Placeholder 5">
            <a:extLst>
              <a:ext uri="{FF2B5EF4-FFF2-40B4-BE49-F238E27FC236}">
                <a16:creationId xmlns:a16="http://schemas.microsoft.com/office/drawing/2014/main" id="{5763A83A-F79A-9645-1EC8-49FB71FC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1554" name="Slide Number Placeholder 6">
            <a:extLst>
              <a:ext uri="{FF2B5EF4-FFF2-40B4-BE49-F238E27FC236}">
                <a16:creationId xmlns:a16="http://schemas.microsoft.com/office/drawing/2014/main" id="{C97E0C58-5A6B-3928-D5E7-1C572EBE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4B59AB-08C8-4510-AC4D-B0DD149E2F2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C8F4076A-76DB-27DD-667F-5A45B651D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DNS: Domain Name System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1475" name="Rectangle 3">
            <a:extLst>
              <a:ext uri="{FF2B5EF4-FFF2-40B4-BE49-F238E27FC236}">
                <a16:creationId xmlns:a16="http://schemas.microsoft.com/office/drawing/2014/main" id="{1107CAF0-677E-B466-F325-E0120175719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solidFill>
            <a:schemeClr val="hlink"/>
          </a:solidFill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/>
          <a:lstStyle/>
          <a:p>
            <a:pPr>
              <a:buFont typeface="ZapfDingbats" charset="0"/>
              <a:buNone/>
              <a:defRPr/>
            </a:pPr>
            <a:r>
              <a:rPr lang="en-US" altLang="en-US" sz="2400">
                <a:solidFill>
                  <a:srgbClr val="FF0000"/>
                </a:solidFill>
              </a:rPr>
              <a:t>People:</a:t>
            </a:r>
            <a:r>
              <a:rPr lang="en-US" altLang="en-US" sz="2400"/>
              <a:t> many identifiers: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SSN, name, passport #</a:t>
            </a:r>
          </a:p>
          <a:p>
            <a:pPr>
              <a:buFont typeface="ZapfDingbats" charset="0"/>
              <a:buNone/>
              <a:defRPr/>
            </a:pPr>
            <a:endParaRPr lang="en-US" altLang="en-US" sz="2400">
              <a:solidFill>
                <a:srgbClr val="FF0000"/>
              </a:solidFill>
            </a:endParaRPr>
          </a:p>
          <a:p>
            <a:pPr>
              <a:buFont typeface="ZapfDingbats" charset="0"/>
              <a:buNone/>
              <a:defRPr/>
            </a:pPr>
            <a:r>
              <a:rPr lang="en-US" altLang="en-US" sz="2400">
                <a:solidFill>
                  <a:srgbClr val="FF0000"/>
                </a:solidFill>
              </a:rPr>
              <a:t>Internet hosts, routers:</a:t>
            </a:r>
            <a:endParaRPr lang="en-US" altLang="en-US" sz="2400"/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IP address (32 bit) - used for addressing datagrams</a:t>
            </a:r>
          </a:p>
          <a:p>
            <a:pPr lvl="1">
              <a:buFont typeface="Wingdings" charset="2"/>
              <a:buChar char="v"/>
              <a:defRPr/>
            </a:pPr>
            <a:r>
              <a:rPr lang="en-US" altLang="en-US" sz="2000"/>
              <a:t>“name”, e.g., ww.yahoo.com - used by humans</a:t>
            </a:r>
          </a:p>
          <a:p>
            <a:pPr>
              <a:buFont typeface="ZapfDingbats" charset="0"/>
              <a:buNone/>
              <a:defRPr/>
            </a:pPr>
            <a:endParaRPr lang="en-US" altLang="en-US" sz="2400" u="sng">
              <a:solidFill>
                <a:srgbClr val="FF0000"/>
              </a:solidFill>
            </a:endParaRPr>
          </a:p>
          <a:p>
            <a:pPr>
              <a:buFont typeface="ZapfDingbats" charset="0"/>
              <a:buNone/>
              <a:defRPr/>
            </a:pPr>
            <a:r>
              <a:rPr lang="en-US" altLang="en-US" sz="2400" u="sng">
                <a:solidFill>
                  <a:srgbClr val="FF0000"/>
                </a:solidFill>
              </a:rPr>
              <a:t>Q:</a:t>
            </a:r>
            <a:r>
              <a:rPr lang="en-US" altLang="en-US" sz="2400"/>
              <a:t> map between IP addresses and name ?</a:t>
            </a:r>
          </a:p>
        </p:txBody>
      </p:sp>
      <p:sp>
        <p:nvSpPr>
          <p:cNvPr id="151557" name="Rectangle 4">
            <a:extLst>
              <a:ext uri="{FF2B5EF4-FFF2-40B4-BE49-F238E27FC236}">
                <a16:creationId xmlns:a16="http://schemas.microsoft.com/office/drawing/2014/main" id="{867D2CE2-4C9B-553C-4929-C2A918105EC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1529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Domain Name System: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1800" b="1" i="1">
                <a:solidFill>
                  <a:srgbClr val="000080"/>
                </a:solidFill>
                <a:ea typeface="ＭＳ Ｐゴシック" panose="020B0600070205080204" pitchFamily="34" charset="-128"/>
              </a:rPr>
              <a:t>distributed database</a:t>
            </a:r>
            <a:r>
              <a:rPr lang="en-US" altLang="en-US" sz="1800">
                <a:ea typeface="ＭＳ Ｐゴシック" panose="020B0600070205080204" pitchFamily="34" charset="-128"/>
              </a:rPr>
              <a:t> implemented in hierarchy of many </a:t>
            </a:r>
            <a:r>
              <a:rPr lang="en-US" altLang="en-US" sz="1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name servers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endParaRPr lang="en-US" altLang="en-US" sz="1800" i="1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1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application-layer protocol</a:t>
            </a:r>
            <a:r>
              <a:rPr lang="en-US" altLang="en-US" sz="1800">
                <a:ea typeface="ＭＳ Ｐゴシック" panose="020B0600070205080204" pitchFamily="34" charset="-128"/>
              </a:rPr>
              <a:t> host, routers, name servers to communicate to </a:t>
            </a:r>
            <a:r>
              <a:rPr lang="en-US" altLang="en-US" sz="1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resolve</a:t>
            </a:r>
            <a:r>
              <a:rPr lang="en-US" altLang="en-US" sz="180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>
                <a:ea typeface="ＭＳ Ｐゴシック" panose="020B0600070205080204" pitchFamily="34" charset="-128"/>
              </a:rPr>
              <a:t>names (address/name translation)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note: core Internet function, implemented as application-layer protocol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complexity at network’s “edge”</a:t>
            </a:r>
            <a:endParaRPr lang="en-US" altLang="en-US" sz="16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Footer Placeholder 5">
            <a:extLst>
              <a:ext uri="{FF2B5EF4-FFF2-40B4-BE49-F238E27FC236}">
                <a16:creationId xmlns:a16="http://schemas.microsoft.com/office/drawing/2014/main" id="{3E7C3ED0-50D6-EDE1-C2D4-92F2060B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3602" name="Slide Number Placeholder 6">
            <a:extLst>
              <a:ext uri="{FF2B5EF4-FFF2-40B4-BE49-F238E27FC236}">
                <a16:creationId xmlns:a16="http://schemas.microsoft.com/office/drawing/2014/main" id="{E92F7901-7406-4AD2-772F-7BE10FAE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56C755-2E8A-419A-97DF-D9C522E45842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2F6B12DC-32F1-CD57-AD6B-C82781DF1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1292225"/>
            <a:ext cx="4324350" cy="2898775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pPr>
            <a:endParaRPr lang="en-US" altLang="en-US"/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49B70982-D0ED-B81E-D6A7-D0E42A748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 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05" name="Rectangle 4">
            <a:extLst>
              <a:ext uri="{FF2B5EF4-FFF2-40B4-BE49-F238E27FC236}">
                <a16:creationId xmlns:a16="http://schemas.microsoft.com/office/drawing/2014/main" id="{68E83D5A-8DBC-4A6C-C684-A0855B05BC4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05313" y="1427163"/>
            <a:ext cx="4191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Why not centralize DNS?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single point of failure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traffic volume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distant centralized database</a:t>
            </a: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			    doesn’t </a:t>
            </a:r>
            <a:r>
              <a:rPr lang="en-US" altLang="en-US" sz="2400" i="1">
                <a:ea typeface="ＭＳ Ｐゴシック" panose="020B0600070205080204" pitchFamily="34" charset="-128"/>
              </a:rPr>
              <a:t>scale!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53606" name="Rectangle 5">
            <a:extLst>
              <a:ext uri="{FF2B5EF4-FFF2-40B4-BE49-F238E27FC236}">
                <a16:creationId xmlns:a16="http://schemas.microsoft.com/office/drawing/2014/main" id="{90B69B00-3396-EB6C-ECD1-C5ABAD2E3B7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65125" y="1500188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DNS services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Hostname to IP address translation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Host aliasing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Canonical and alias names</a:t>
            </a:r>
          </a:p>
          <a:p>
            <a:pPr>
              <a:buFont typeface="ZapfDingbats" pitchFamily="8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Load distribution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Replicated Web servers: set of IP addresses for one canonical name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5">
            <a:extLst>
              <a:ext uri="{FF2B5EF4-FFF2-40B4-BE49-F238E27FC236}">
                <a16:creationId xmlns:a16="http://schemas.microsoft.com/office/drawing/2014/main" id="{80D586F2-8944-A7B9-6153-93848B7A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746" name="Slide Number Placeholder 6">
            <a:extLst>
              <a:ext uri="{FF2B5EF4-FFF2-40B4-BE49-F238E27FC236}">
                <a16:creationId xmlns:a16="http://schemas.microsoft.com/office/drawing/2014/main" id="{5DAFD970-C4C7-4097-8190-00407319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BDBDDE-0DBC-4BB1-B9F8-58E1BF99C67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1A1BAB79-6597-0086-2B69-0898F7B2E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Client-server architecture</a:t>
            </a:r>
          </a:p>
        </p:txBody>
      </p:sp>
      <p:graphicFrame>
        <p:nvGraphicFramePr>
          <p:cNvPr id="31748" name="Object 2">
            <a:extLst>
              <a:ext uri="{FF2B5EF4-FFF2-40B4-BE49-F238E27FC236}">
                <a16:creationId xmlns:a16="http://schemas.microsoft.com/office/drawing/2014/main" id="{A6BFCBEC-A231-78CE-2A2F-0B7BC88BDCC5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785938" y="3381375"/>
          <a:ext cx="13049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3381375"/>
                        <a:ext cx="13049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Rectangle 460">
            <a:extLst>
              <a:ext uri="{FF2B5EF4-FFF2-40B4-BE49-F238E27FC236}">
                <a16:creationId xmlns:a16="http://schemas.microsoft.com/office/drawing/2014/main" id="{E7C580EF-98F0-CD5B-6B05-7B3039DC11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64075" y="1416050"/>
            <a:ext cx="38100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server: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always-on host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permanent IP address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server farms for scaling</a:t>
            </a:r>
          </a:p>
          <a:p>
            <a:pPr>
              <a:lnSpc>
                <a:spcPct val="90000"/>
              </a:lnSpc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clients: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communicate with server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may be intermittently connected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may have dynamic IP addresses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do not communicate directly with each other</a:t>
            </a:r>
          </a:p>
        </p:txBody>
      </p:sp>
      <p:sp>
        <p:nvSpPr>
          <p:cNvPr id="31750" name="Freeform 6">
            <a:extLst>
              <a:ext uri="{FF2B5EF4-FFF2-40B4-BE49-F238E27FC236}">
                <a16:creationId xmlns:a16="http://schemas.microsoft.com/office/drawing/2014/main" id="{783ADFD2-2FDE-735D-5083-08E3EFF02231}"/>
              </a:ext>
            </a:extLst>
          </p:cNvPr>
          <p:cNvSpPr>
            <a:spLocks/>
          </p:cNvSpPr>
          <p:nvPr/>
        </p:nvSpPr>
        <p:spPr bwMode="auto">
          <a:xfrm>
            <a:off x="2641600" y="1743075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Freeform 7">
            <a:extLst>
              <a:ext uri="{FF2B5EF4-FFF2-40B4-BE49-F238E27FC236}">
                <a16:creationId xmlns:a16="http://schemas.microsoft.com/office/drawing/2014/main" id="{98EFD4EE-6DCC-A0D9-4354-477A5070EB88}"/>
              </a:ext>
            </a:extLst>
          </p:cNvPr>
          <p:cNvSpPr>
            <a:spLocks/>
          </p:cNvSpPr>
          <p:nvPr/>
        </p:nvSpPr>
        <p:spPr bwMode="auto">
          <a:xfrm>
            <a:off x="762000" y="1600200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Freeform 8">
            <a:extLst>
              <a:ext uri="{FF2B5EF4-FFF2-40B4-BE49-F238E27FC236}">
                <a16:creationId xmlns:a16="http://schemas.microsoft.com/office/drawing/2014/main" id="{3093C534-2588-45F4-8477-F7078D7BCAF5}"/>
              </a:ext>
            </a:extLst>
          </p:cNvPr>
          <p:cNvSpPr>
            <a:spLocks/>
          </p:cNvSpPr>
          <p:nvPr/>
        </p:nvSpPr>
        <p:spPr bwMode="auto">
          <a:xfrm>
            <a:off x="1130300" y="3051175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3" name="Group 9">
            <a:extLst>
              <a:ext uri="{FF2B5EF4-FFF2-40B4-BE49-F238E27FC236}">
                <a16:creationId xmlns:a16="http://schemas.microsoft.com/office/drawing/2014/main" id="{A11317E5-6ECB-E9F5-585B-325408BE7B88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35138"/>
            <a:ext cx="733425" cy="319087"/>
            <a:chOff x="3552" y="246"/>
            <a:chExt cx="527" cy="248"/>
          </a:xfrm>
        </p:grpSpPr>
        <p:graphicFrame>
          <p:nvGraphicFramePr>
            <p:cNvPr id="31970" name="Object 15">
              <a:extLst>
                <a:ext uri="{FF2B5EF4-FFF2-40B4-BE49-F238E27FC236}">
                  <a16:creationId xmlns:a16="http://schemas.microsoft.com/office/drawing/2014/main" id="{646A69AC-93CF-52C0-D973-88F6069E6A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24266667" imgH="20126984" progId="MS_ClipArt_Gallery.2">
                    <p:embed/>
                  </p:oleObj>
                </mc:Choice>
                <mc:Fallback>
                  <p:oleObj name="Clip" r:id="rId5" imgW="24266667" imgH="20126984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971" name="Object 16">
              <a:extLst>
                <a:ext uri="{FF2B5EF4-FFF2-40B4-BE49-F238E27FC236}">
                  <a16:creationId xmlns:a16="http://schemas.microsoft.com/office/drawing/2014/main" id="{4A982A04-646B-2977-696D-A20646B93C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2698413" imgH="8952381" progId="MS_ClipArt_Gallery.2">
                    <p:embed/>
                  </p:oleObj>
                </mc:Choice>
                <mc:Fallback>
                  <p:oleObj name="Clip" r:id="rId6" imgW="12698413" imgH="8952381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972" name="Line 12">
              <a:extLst>
                <a:ext uri="{FF2B5EF4-FFF2-40B4-BE49-F238E27FC236}">
                  <a16:creationId xmlns:a16="http://schemas.microsoft.com/office/drawing/2014/main" id="{C7AA0906-CD6F-8D51-5D9E-54E619D65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54" name="Group 13">
            <a:extLst>
              <a:ext uri="{FF2B5EF4-FFF2-40B4-BE49-F238E27FC236}">
                <a16:creationId xmlns:a16="http://schemas.microsoft.com/office/drawing/2014/main" id="{5E17DB6E-868B-8AD3-8D4B-5BD7F2DDB216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2330450"/>
            <a:ext cx="733425" cy="319088"/>
            <a:chOff x="3552" y="246"/>
            <a:chExt cx="527" cy="248"/>
          </a:xfrm>
        </p:grpSpPr>
        <p:graphicFrame>
          <p:nvGraphicFramePr>
            <p:cNvPr id="31967" name="Object 13">
              <a:extLst>
                <a:ext uri="{FF2B5EF4-FFF2-40B4-BE49-F238E27FC236}">
                  <a16:creationId xmlns:a16="http://schemas.microsoft.com/office/drawing/2014/main" id="{EC6BE41F-89A4-41A8-D5FE-BE47CB9863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24266667" imgH="20126984" progId="MS_ClipArt_Gallery.2">
                    <p:embed/>
                  </p:oleObj>
                </mc:Choice>
                <mc:Fallback>
                  <p:oleObj name="Clip" r:id="rId8" imgW="24266667" imgH="20126984" progId="MS_ClipArt_Gallery.2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968" name="Object 14">
              <a:extLst>
                <a:ext uri="{FF2B5EF4-FFF2-40B4-BE49-F238E27FC236}">
                  <a16:creationId xmlns:a16="http://schemas.microsoft.com/office/drawing/2014/main" id="{F688DD83-F1B5-1D19-471E-03FA7F0F73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2698413" imgH="8952381" progId="MS_ClipArt_Gallery.2">
                    <p:embed/>
                  </p:oleObj>
                </mc:Choice>
                <mc:Fallback>
                  <p:oleObj name="Clip" r:id="rId9" imgW="12698413" imgH="8952381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969" name="Line 16">
              <a:extLst>
                <a:ext uri="{FF2B5EF4-FFF2-40B4-BE49-F238E27FC236}">
                  <a16:creationId xmlns:a16="http://schemas.microsoft.com/office/drawing/2014/main" id="{EF207E1D-2F7D-F27C-5CDD-4326746E9C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55" name="Group 17">
            <a:extLst>
              <a:ext uri="{FF2B5EF4-FFF2-40B4-BE49-F238E27FC236}">
                <a16:creationId xmlns:a16="http://schemas.microsoft.com/office/drawing/2014/main" id="{B3D4E851-17BA-BCB4-D8D3-2C0FC6437E2D}"/>
              </a:ext>
            </a:extLst>
          </p:cNvPr>
          <p:cNvGrpSpPr>
            <a:grpSpLocks/>
          </p:cNvGrpSpPr>
          <p:nvPr/>
        </p:nvGrpSpPr>
        <p:grpSpPr bwMode="auto">
          <a:xfrm>
            <a:off x="1255713" y="2117725"/>
            <a:ext cx="69850" cy="214313"/>
            <a:chOff x="3842" y="406"/>
            <a:chExt cx="51" cy="167"/>
          </a:xfrm>
        </p:grpSpPr>
        <p:sp>
          <p:nvSpPr>
            <p:cNvPr id="31964" name="Oval 18">
              <a:extLst>
                <a:ext uri="{FF2B5EF4-FFF2-40B4-BE49-F238E27FC236}">
                  <a16:creationId xmlns:a16="http://schemas.microsoft.com/office/drawing/2014/main" id="{A46E5947-9587-9B9E-48DE-287A3F2EC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65" name="Oval 19">
              <a:extLst>
                <a:ext uri="{FF2B5EF4-FFF2-40B4-BE49-F238E27FC236}">
                  <a16:creationId xmlns:a16="http://schemas.microsoft.com/office/drawing/2014/main" id="{E61D7075-FDFC-B72C-5D5F-0E1C1EA2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66" name="Oval 20">
              <a:extLst>
                <a:ext uri="{FF2B5EF4-FFF2-40B4-BE49-F238E27FC236}">
                  <a16:creationId xmlns:a16="http://schemas.microsoft.com/office/drawing/2014/main" id="{D3279306-52CD-E726-9C26-88BBE706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56" name="Group 21">
            <a:extLst>
              <a:ext uri="{FF2B5EF4-FFF2-40B4-BE49-F238E27FC236}">
                <a16:creationId xmlns:a16="http://schemas.microsoft.com/office/drawing/2014/main" id="{BD5837B7-B969-8DD7-EBEF-444CC332C1D1}"/>
              </a:ext>
            </a:extLst>
          </p:cNvPr>
          <p:cNvGrpSpPr>
            <a:grpSpLocks/>
          </p:cNvGrpSpPr>
          <p:nvPr/>
        </p:nvGrpSpPr>
        <p:grpSpPr bwMode="auto">
          <a:xfrm>
            <a:off x="1725613" y="2620963"/>
            <a:ext cx="209550" cy="395287"/>
            <a:chOff x="4180" y="783"/>
            <a:chExt cx="150" cy="307"/>
          </a:xfrm>
        </p:grpSpPr>
        <p:sp>
          <p:nvSpPr>
            <p:cNvPr id="31956" name="AutoShape 22">
              <a:extLst>
                <a:ext uri="{FF2B5EF4-FFF2-40B4-BE49-F238E27FC236}">
                  <a16:creationId xmlns:a16="http://schemas.microsoft.com/office/drawing/2014/main" id="{9FE4B7D6-80BB-7205-64E1-FBE5D89E8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7" name="Rectangle 23">
              <a:extLst>
                <a:ext uri="{FF2B5EF4-FFF2-40B4-BE49-F238E27FC236}">
                  <a16:creationId xmlns:a16="http://schemas.microsoft.com/office/drawing/2014/main" id="{D8005A43-0E90-D6F8-0AEB-89F295D9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8" name="Rectangle 24">
              <a:extLst>
                <a:ext uri="{FF2B5EF4-FFF2-40B4-BE49-F238E27FC236}">
                  <a16:creationId xmlns:a16="http://schemas.microsoft.com/office/drawing/2014/main" id="{3EF83A20-95A9-69F3-6A1A-F37B13B17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9" name="AutoShape 25">
              <a:extLst>
                <a:ext uri="{FF2B5EF4-FFF2-40B4-BE49-F238E27FC236}">
                  <a16:creationId xmlns:a16="http://schemas.microsoft.com/office/drawing/2014/main" id="{E6CAECD1-3EF0-A7BE-5DAE-40C1AFA21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60" name="Line 26">
              <a:extLst>
                <a:ext uri="{FF2B5EF4-FFF2-40B4-BE49-F238E27FC236}">
                  <a16:creationId xmlns:a16="http://schemas.microsoft.com/office/drawing/2014/main" id="{A9604436-4FB7-2F7C-620F-A4E504DB0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61" name="Line 27">
              <a:extLst>
                <a:ext uri="{FF2B5EF4-FFF2-40B4-BE49-F238E27FC236}">
                  <a16:creationId xmlns:a16="http://schemas.microsoft.com/office/drawing/2014/main" id="{67A97D4D-A2EC-48A8-5FCF-9CCC620380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62" name="Rectangle 28">
              <a:extLst>
                <a:ext uri="{FF2B5EF4-FFF2-40B4-BE49-F238E27FC236}">
                  <a16:creationId xmlns:a16="http://schemas.microsoft.com/office/drawing/2014/main" id="{687CBDCC-22F4-9C88-0275-BC4301DFE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63" name="Rectangle 29">
              <a:extLst>
                <a:ext uri="{FF2B5EF4-FFF2-40B4-BE49-F238E27FC236}">
                  <a16:creationId xmlns:a16="http://schemas.microsoft.com/office/drawing/2014/main" id="{DACD9EF0-8726-F23F-90F4-2830E4966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57" name="Group 30">
            <a:extLst>
              <a:ext uri="{FF2B5EF4-FFF2-40B4-BE49-F238E27FC236}">
                <a16:creationId xmlns:a16="http://schemas.microsoft.com/office/drawing/2014/main" id="{E5683C2B-04BB-EA80-FBE3-777C654A209A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2038350" y="2698750"/>
            <a:ext cx="80963" cy="233363"/>
            <a:chOff x="3842" y="406"/>
            <a:chExt cx="51" cy="167"/>
          </a:xfrm>
        </p:grpSpPr>
        <p:sp>
          <p:nvSpPr>
            <p:cNvPr id="31953" name="Oval 31">
              <a:extLst>
                <a:ext uri="{FF2B5EF4-FFF2-40B4-BE49-F238E27FC236}">
                  <a16:creationId xmlns:a16="http://schemas.microsoft.com/office/drawing/2014/main" id="{D04EA53B-4518-4F13-726D-19377B64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4" name="Oval 32">
              <a:extLst>
                <a:ext uri="{FF2B5EF4-FFF2-40B4-BE49-F238E27FC236}">
                  <a16:creationId xmlns:a16="http://schemas.microsoft.com/office/drawing/2014/main" id="{1C8D08F7-5245-41D9-62C3-F4DEE270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5" name="Oval 33">
              <a:extLst>
                <a:ext uri="{FF2B5EF4-FFF2-40B4-BE49-F238E27FC236}">
                  <a16:creationId xmlns:a16="http://schemas.microsoft.com/office/drawing/2014/main" id="{3A817004-5DDC-4347-7641-13954706A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1758" name="Line 34">
            <a:extLst>
              <a:ext uri="{FF2B5EF4-FFF2-40B4-BE49-F238E27FC236}">
                <a16:creationId xmlns:a16="http://schemas.microsoft.com/office/drawing/2014/main" id="{4FAE50B4-36C8-245A-7B4E-C52401339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2138" y="2528888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35">
            <a:extLst>
              <a:ext uri="{FF2B5EF4-FFF2-40B4-BE49-F238E27FC236}">
                <a16:creationId xmlns:a16="http://schemas.microsoft.com/office/drawing/2014/main" id="{697B807F-6B4A-83FC-98EA-F8489315C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5313" y="2525713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36">
            <a:extLst>
              <a:ext uri="{FF2B5EF4-FFF2-40B4-BE49-F238E27FC236}">
                <a16:creationId xmlns:a16="http://schemas.microsoft.com/office/drawing/2014/main" id="{886B5E0A-D617-22CD-DDE4-F88E80063C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2524125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Line 37">
            <a:extLst>
              <a:ext uri="{FF2B5EF4-FFF2-40B4-BE49-F238E27FC236}">
                <a16:creationId xmlns:a16="http://schemas.microsoft.com/office/drawing/2014/main" id="{D6648926-1D79-6CD1-8328-F5969793D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198913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Line 38">
            <a:extLst>
              <a:ext uri="{FF2B5EF4-FFF2-40B4-BE49-F238E27FC236}">
                <a16:creationId xmlns:a16="http://schemas.microsoft.com/office/drawing/2014/main" id="{C3015FB0-B2DA-9630-A19A-C801613FCA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4800" y="227488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Line 39">
            <a:extLst>
              <a:ext uri="{FF2B5EF4-FFF2-40B4-BE49-F238E27FC236}">
                <a16:creationId xmlns:a16="http://schemas.microsoft.com/office/drawing/2014/main" id="{71E18D5E-5B81-1F7A-D3E6-058742C2EE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1850" y="2360613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40">
            <a:extLst>
              <a:ext uri="{FF2B5EF4-FFF2-40B4-BE49-F238E27FC236}">
                <a16:creationId xmlns:a16="http://schemas.microsoft.com/office/drawing/2014/main" id="{A7A993C4-425C-BBC0-8B6E-5F125268F5A8}"/>
              </a:ext>
            </a:extLst>
          </p:cNvPr>
          <p:cNvGrpSpPr>
            <a:grpSpLocks/>
          </p:cNvGrpSpPr>
          <p:nvPr/>
        </p:nvGrpSpPr>
        <p:grpSpPr bwMode="auto">
          <a:xfrm>
            <a:off x="2220913" y="2598738"/>
            <a:ext cx="209550" cy="395287"/>
            <a:chOff x="4180" y="783"/>
            <a:chExt cx="150" cy="307"/>
          </a:xfrm>
        </p:grpSpPr>
        <p:sp>
          <p:nvSpPr>
            <p:cNvPr id="31945" name="AutoShape 41">
              <a:extLst>
                <a:ext uri="{FF2B5EF4-FFF2-40B4-BE49-F238E27FC236}">
                  <a16:creationId xmlns:a16="http://schemas.microsoft.com/office/drawing/2014/main" id="{A4E394AD-7F53-0B6E-F17B-8D0CA800A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46" name="Rectangle 42">
              <a:extLst>
                <a:ext uri="{FF2B5EF4-FFF2-40B4-BE49-F238E27FC236}">
                  <a16:creationId xmlns:a16="http://schemas.microsoft.com/office/drawing/2014/main" id="{94F821BC-D2B7-9A95-3945-31D66CE9B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47" name="Rectangle 43">
              <a:extLst>
                <a:ext uri="{FF2B5EF4-FFF2-40B4-BE49-F238E27FC236}">
                  <a16:creationId xmlns:a16="http://schemas.microsoft.com/office/drawing/2014/main" id="{1E8C8203-A5DE-06EA-EE72-D72967193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48" name="AutoShape 44">
              <a:extLst>
                <a:ext uri="{FF2B5EF4-FFF2-40B4-BE49-F238E27FC236}">
                  <a16:creationId xmlns:a16="http://schemas.microsoft.com/office/drawing/2014/main" id="{BD8A5DA9-C9E3-F09A-DA83-D085327BE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49" name="Line 45">
              <a:extLst>
                <a:ext uri="{FF2B5EF4-FFF2-40B4-BE49-F238E27FC236}">
                  <a16:creationId xmlns:a16="http://schemas.microsoft.com/office/drawing/2014/main" id="{5162C173-F3DA-0366-D56A-43E3F3930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" name="Line 46">
              <a:extLst>
                <a:ext uri="{FF2B5EF4-FFF2-40B4-BE49-F238E27FC236}">
                  <a16:creationId xmlns:a16="http://schemas.microsoft.com/office/drawing/2014/main" id="{6A1F615C-63D4-70F8-0B21-AB983DF0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1" name="Rectangle 47">
              <a:extLst>
                <a:ext uri="{FF2B5EF4-FFF2-40B4-BE49-F238E27FC236}">
                  <a16:creationId xmlns:a16="http://schemas.microsoft.com/office/drawing/2014/main" id="{5B323AA5-CED4-4023-84CA-20F33499E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52" name="Rectangle 48">
              <a:extLst>
                <a:ext uri="{FF2B5EF4-FFF2-40B4-BE49-F238E27FC236}">
                  <a16:creationId xmlns:a16="http://schemas.microsoft.com/office/drawing/2014/main" id="{A668661F-9156-3334-4EDE-0671C6362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65" name="Group 49">
            <a:extLst>
              <a:ext uri="{FF2B5EF4-FFF2-40B4-BE49-F238E27FC236}">
                <a16:creationId xmlns:a16="http://schemas.microsoft.com/office/drawing/2014/main" id="{E790AF65-3168-C8BC-0B5C-190E6006AF5C}"/>
              </a:ext>
            </a:extLst>
          </p:cNvPr>
          <p:cNvGrpSpPr>
            <a:grpSpLocks/>
          </p:cNvGrpSpPr>
          <p:nvPr/>
        </p:nvGrpSpPr>
        <p:grpSpPr bwMode="auto">
          <a:xfrm>
            <a:off x="1263650" y="3217863"/>
            <a:ext cx="479425" cy="925512"/>
            <a:chOff x="3314" y="1248"/>
            <a:chExt cx="344" cy="694"/>
          </a:xfrm>
        </p:grpSpPr>
        <p:graphicFrame>
          <p:nvGraphicFramePr>
            <p:cNvPr id="31936" name="Object 11">
              <a:extLst>
                <a:ext uri="{FF2B5EF4-FFF2-40B4-BE49-F238E27FC236}">
                  <a16:creationId xmlns:a16="http://schemas.microsoft.com/office/drawing/2014/main" id="{70C57B0C-129E-5A2D-3AE4-E6E4755C70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24266667" imgH="20126984" progId="MS_ClipArt_Gallery.2">
                    <p:embed/>
                  </p:oleObj>
                </mc:Choice>
                <mc:Fallback>
                  <p:oleObj name="Clip" r:id="rId10" imgW="24266667" imgH="20126984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937" name="Line 51">
              <a:extLst>
                <a:ext uri="{FF2B5EF4-FFF2-40B4-BE49-F238E27FC236}">
                  <a16:creationId xmlns:a16="http://schemas.microsoft.com/office/drawing/2014/main" id="{0A9F34FC-A80C-191D-16CE-71D38D67A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1938" name="Object 12">
              <a:extLst>
                <a:ext uri="{FF2B5EF4-FFF2-40B4-BE49-F238E27FC236}">
                  <a16:creationId xmlns:a16="http://schemas.microsoft.com/office/drawing/2014/main" id="{246B8825-55BA-A910-5BBB-5878D6F746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24266667" imgH="20126984" progId="MS_ClipArt_Gallery.2">
                    <p:embed/>
                  </p:oleObj>
                </mc:Choice>
                <mc:Fallback>
                  <p:oleObj name="Clip" r:id="rId11" imgW="24266667" imgH="20126984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939" name="Line 53">
              <a:extLst>
                <a:ext uri="{FF2B5EF4-FFF2-40B4-BE49-F238E27FC236}">
                  <a16:creationId xmlns:a16="http://schemas.microsoft.com/office/drawing/2014/main" id="{8449DFC5-EB29-110D-AB83-7C0348B55D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940" name="Group 54">
              <a:extLst>
                <a:ext uri="{FF2B5EF4-FFF2-40B4-BE49-F238E27FC236}">
                  <a16:creationId xmlns:a16="http://schemas.microsoft.com/office/drawing/2014/main" id="{2A2D7D2B-B1F4-9ABE-C437-A37B9EE1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1942" name="Oval 55">
                <a:extLst>
                  <a:ext uri="{FF2B5EF4-FFF2-40B4-BE49-F238E27FC236}">
                    <a16:creationId xmlns:a16="http://schemas.microsoft.com/office/drawing/2014/main" id="{936BADAE-1E95-B43E-DF9D-7BF63FC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943" name="Oval 56">
                <a:extLst>
                  <a:ext uri="{FF2B5EF4-FFF2-40B4-BE49-F238E27FC236}">
                    <a16:creationId xmlns:a16="http://schemas.microsoft.com/office/drawing/2014/main" id="{7F4B690E-C449-2DA6-E21B-C59F36124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944" name="Oval 57">
                <a:extLst>
                  <a:ext uri="{FF2B5EF4-FFF2-40B4-BE49-F238E27FC236}">
                    <a16:creationId xmlns:a16="http://schemas.microsoft.com/office/drawing/2014/main" id="{29BCC2F1-FCEC-2440-9A6E-A44A504F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941" name="Line 58">
              <a:extLst>
                <a:ext uri="{FF2B5EF4-FFF2-40B4-BE49-F238E27FC236}">
                  <a16:creationId xmlns:a16="http://schemas.microsoft.com/office/drawing/2014/main" id="{1583AFB3-14F5-6725-89E0-2829A42D9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31766" name="Object 3">
            <a:extLst>
              <a:ext uri="{FF2B5EF4-FFF2-40B4-BE49-F238E27FC236}">
                <a16:creationId xmlns:a16="http://schemas.microsoft.com/office/drawing/2014/main" id="{E6AF5A6D-8EF4-AABA-75A1-872B26F49C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7650" y="421640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24266667" imgH="20126984" progId="MS_ClipArt_Gallery.2">
                  <p:embed/>
                </p:oleObj>
              </mc:Choice>
              <mc:Fallback>
                <p:oleObj name="Clip" r:id="rId12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421640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Oval 61">
            <a:extLst>
              <a:ext uri="{FF2B5EF4-FFF2-40B4-BE49-F238E27FC236}">
                <a16:creationId xmlns:a16="http://schemas.microsoft.com/office/drawing/2014/main" id="{4B92E100-2ABA-1F49-F215-4DECEEF2C83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934369" y="4320381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68" name="Oval 62">
            <a:extLst>
              <a:ext uri="{FF2B5EF4-FFF2-40B4-BE49-F238E27FC236}">
                <a16:creationId xmlns:a16="http://schemas.microsoft.com/office/drawing/2014/main" id="{955A9030-2AB1-547A-341C-C52F5149AE8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19301" y="4318000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69" name="Oval 63">
            <a:extLst>
              <a:ext uri="{FF2B5EF4-FFF2-40B4-BE49-F238E27FC236}">
                <a16:creationId xmlns:a16="http://schemas.microsoft.com/office/drawing/2014/main" id="{4BBE6C53-5E18-5E25-BEB8-7B9FAFD6363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7087" y="4322763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Line 64">
            <a:extLst>
              <a:ext uri="{FF2B5EF4-FFF2-40B4-BE49-F238E27FC236}">
                <a16:creationId xmlns:a16="http://schemas.microsoft.com/office/drawing/2014/main" id="{D33D5DEE-0A05-C707-04B6-544C8BFEFE95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356644" y="4202907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1" name="Line 65">
            <a:extLst>
              <a:ext uri="{FF2B5EF4-FFF2-40B4-BE49-F238E27FC236}">
                <a16:creationId xmlns:a16="http://schemas.microsoft.com/office/drawing/2014/main" id="{83D92613-AB60-1324-EC5C-7CAA650D6DB5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1730375" y="41941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2" name="Line 66">
            <a:extLst>
              <a:ext uri="{FF2B5EF4-FFF2-40B4-BE49-F238E27FC236}">
                <a16:creationId xmlns:a16="http://schemas.microsoft.com/office/drawing/2014/main" id="{FE3AE06B-6D40-4502-2A15-FB95CDA48F8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2077244" y="3855244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Line 67">
            <a:extLst>
              <a:ext uri="{FF2B5EF4-FFF2-40B4-BE49-F238E27FC236}">
                <a16:creationId xmlns:a16="http://schemas.microsoft.com/office/drawing/2014/main" id="{AEA9E282-2717-1E07-1286-3825C8548D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3075" y="3794125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68">
            <a:extLst>
              <a:ext uri="{FF2B5EF4-FFF2-40B4-BE49-F238E27FC236}">
                <a16:creationId xmlns:a16="http://schemas.microsoft.com/office/drawing/2014/main" id="{A352D3FE-1C56-18CB-55F2-063AB18A74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4738" y="3840163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Line 69">
            <a:extLst>
              <a:ext uri="{FF2B5EF4-FFF2-40B4-BE49-F238E27FC236}">
                <a16:creationId xmlns:a16="http://schemas.microsoft.com/office/drawing/2014/main" id="{66462E79-9209-EAC3-D1A4-26AAE083EE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0075" y="3836988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76" name="Object 4">
            <a:extLst>
              <a:ext uri="{FF2B5EF4-FFF2-40B4-BE49-F238E27FC236}">
                <a16:creationId xmlns:a16="http://schemas.microsoft.com/office/drawing/2014/main" id="{BF65AB47-7B22-F0EC-2554-D29062D5A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7875" y="338931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18438095" imgH="22666667" progId="MS_ClipArt_Gallery.2">
                  <p:embed/>
                </p:oleObj>
              </mc:Choice>
              <mc:Fallback>
                <p:oleObj name="Clip" r:id="rId13" imgW="18438095" imgH="22666667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338931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7" name="Object 5">
            <a:extLst>
              <a:ext uri="{FF2B5EF4-FFF2-40B4-BE49-F238E27FC236}">
                <a16:creationId xmlns:a16="http://schemas.microsoft.com/office/drawing/2014/main" id="{9778E74F-1808-EC1E-AA0B-28879742F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47027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18438095" imgH="22666667" progId="MS_ClipArt_Gallery.2">
                  <p:embed/>
                </p:oleObj>
              </mc:Choice>
              <mc:Fallback>
                <p:oleObj name="Clip" r:id="rId15" imgW="18438095" imgH="22666667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7027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8" name="Freeform 72">
            <a:extLst>
              <a:ext uri="{FF2B5EF4-FFF2-40B4-BE49-F238E27FC236}">
                <a16:creationId xmlns:a16="http://schemas.microsoft.com/office/drawing/2014/main" id="{DBE6CF18-2772-CFF5-24DF-9B3E1793BDBE}"/>
              </a:ext>
            </a:extLst>
          </p:cNvPr>
          <p:cNvSpPr>
            <a:spLocks/>
          </p:cNvSpPr>
          <p:nvPr/>
        </p:nvSpPr>
        <p:spPr bwMode="auto">
          <a:xfrm>
            <a:off x="2062163" y="3244850"/>
            <a:ext cx="1354137" cy="304800"/>
          </a:xfrm>
          <a:custGeom>
            <a:avLst/>
            <a:gdLst>
              <a:gd name="T0" fmla="*/ 0 w 972"/>
              <a:gd name="T1" fmla="*/ 2147483646 h 228"/>
              <a:gd name="T2" fmla="*/ 2147483646 w 972"/>
              <a:gd name="T3" fmla="*/ 2147483646 h 228"/>
              <a:gd name="T4" fmla="*/ 2147483646 w 972"/>
              <a:gd name="T5" fmla="*/ 2147483646 h 228"/>
              <a:gd name="T6" fmla="*/ 0 60000 65536"/>
              <a:gd name="T7" fmla="*/ 0 60000 65536"/>
              <a:gd name="T8" fmla="*/ 0 60000 65536"/>
              <a:gd name="T9" fmla="*/ 0 w 972"/>
              <a:gd name="T10" fmla="*/ 0 h 228"/>
              <a:gd name="T11" fmla="*/ 972 w 972"/>
              <a:gd name="T12" fmla="*/ 228 h 2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79" name="Group 73">
            <a:extLst>
              <a:ext uri="{FF2B5EF4-FFF2-40B4-BE49-F238E27FC236}">
                <a16:creationId xmlns:a16="http://schemas.microsoft.com/office/drawing/2014/main" id="{300A3666-2EFA-447F-148F-8138F04EB753}"/>
              </a:ext>
            </a:extLst>
          </p:cNvPr>
          <p:cNvGrpSpPr>
            <a:grpSpLocks/>
          </p:cNvGrpSpPr>
          <p:nvPr/>
        </p:nvGrpSpPr>
        <p:grpSpPr bwMode="auto">
          <a:xfrm>
            <a:off x="2328863" y="4667250"/>
            <a:ext cx="406400" cy="427038"/>
            <a:chOff x="2870" y="1518"/>
            <a:chExt cx="292" cy="320"/>
          </a:xfrm>
        </p:grpSpPr>
        <p:graphicFrame>
          <p:nvGraphicFramePr>
            <p:cNvPr id="31934" name="Object 9">
              <a:extLst>
                <a:ext uri="{FF2B5EF4-FFF2-40B4-BE49-F238E27FC236}">
                  <a16:creationId xmlns:a16="http://schemas.microsoft.com/office/drawing/2014/main" id="{E48253C8-8B7D-BE00-18D8-5250C3A1C5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15479365" imgH="15733333" progId="MS_ClipArt_Gallery.2">
                    <p:embed/>
                  </p:oleObj>
                </mc:Choice>
                <mc:Fallback>
                  <p:oleObj name="Clip" r:id="rId16" imgW="15479365" imgH="15733333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935" name="Object 10">
              <a:extLst>
                <a:ext uri="{FF2B5EF4-FFF2-40B4-BE49-F238E27FC236}">
                  <a16:creationId xmlns:a16="http://schemas.microsoft.com/office/drawing/2014/main" id="{495DE332-F510-1B6A-2597-4E18AC3D9A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23631746" imgH="22349206" progId="MS_ClipArt_Gallery.2">
                    <p:embed/>
                  </p:oleObj>
                </mc:Choice>
                <mc:Fallback>
                  <p:oleObj name="Clip" r:id="rId18" imgW="23631746" imgH="22349206" progId="MS_ClipArt_Gallery.2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780" name="Group 76">
            <a:extLst>
              <a:ext uri="{FF2B5EF4-FFF2-40B4-BE49-F238E27FC236}">
                <a16:creationId xmlns:a16="http://schemas.microsoft.com/office/drawing/2014/main" id="{58E776B4-3EAF-1E3F-A877-75475C76FA97}"/>
              </a:ext>
            </a:extLst>
          </p:cNvPr>
          <p:cNvGrpSpPr>
            <a:grpSpLocks/>
          </p:cNvGrpSpPr>
          <p:nvPr/>
        </p:nvGrpSpPr>
        <p:grpSpPr bwMode="auto">
          <a:xfrm>
            <a:off x="3106738" y="4699000"/>
            <a:ext cx="406400" cy="427038"/>
            <a:chOff x="2870" y="1518"/>
            <a:chExt cx="292" cy="320"/>
          </a:xfrm>
        </p:grpSpPr>
        <p:graphicFrame>
          <p:nvGraphicFramePr>
            <p:cNvPr id="31932" name="Object 7">
              <a:extLst>
                <a:ext uri="{FF2B5EF4-FFF2-40B4-BE49-F238E27FC236}">
                  <a16:creationId xmlns:a16="http://schemas.microsoft.com/office/drawing/2014/main" id="{DF957EB3-C364-D0A1-8F78-A71BE56C55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15479365" imgH="15733333" progId="MS_ClipArt_Gallery.2">
                    <p:embed/>
                  </p:oleObj>
                </mc:Choice>
                <mc:Fallback>
                  <p:oleObj name="Clip" r:id="rId20" imgW="15479365" imgH="15733333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933" name="Object 8">
              <a:extLst>
                <a:ext uri="{FF2B5EF4-FFF2-40B4-BE49-F238E27FC236}">
                  <a16:creationId xmlns:a16="http://schemas.microsoft.com/office/drawing/2014/main" id="{34583E97-24D4-343D-D0D8-F7B2238C88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23631746" imgH="22349206" progId="MS_ClipArt_Gallery.2">
                    <p:embed/>
                  </p:oleObj>
                </mc:Choice>
                <mc:Fallback>
                  <p:oleObj name="Clip" r:id="rId21" imgW="23631746" imgH="22349206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781" name="Group 79">
            <a:extLst>
              <a:ext uri="{FF2B5EF4-FFF2-40B4-BE49-F238E27FC236}">
                <a16:creationId xmlns:a16="http://schemas.microsoft.com/office/drawing/2014/main" id="{75E33D76-D3B3-6863-5EE2-73AC28E120AF}"/>
              </a:ext>
            </a:extLst>
          </p:cNvPr>
          <p:cNvGrpSpPr>
            <a:grpSpLocks/>
          </p:cNvGrpSpPr>
          <p:nvPr/>
        </p:nvGrpSpPr>
        <p:grpSpPr bwMode="auto">
          <a:xfrm>
            <a:off x="2692400" y="4414838"/>
            <a:ext cx="379413" cy="376237"/>
            <a:chOff x="4733" y="2082"/>
            <a:chExt cx="272" cy="282"/>
          </a:xfrm>
        </p:grpSpPr>
        <p:graphicFrame>
          <p:nvGraphicFramePr>
            <p:cNvPr id="31930" name="Object 6">
              <a:extLst>
                <a:ext uri="{FF2B5EF4-FFF2-40B4-BE49-F238E27FC236}">
                  <a16:creationId xmlns:a16="http://schemas.microsoft.com/office/drawing/2014/main" id="{F496C497-1602-D3E6-19A1-CD1D6546B4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15479365" imgH="15733333" progId="MS_ClipArt_Gallery.2">
                    <p:embed/>
                  </p:oleObj>
                </mc:Choice>
                <mc:Fallback>
                  <p:oleObj name="Clip" r:id="rId22" imgW="15479365" imgH="15733333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931" name="Rectangle 81">
              <a:extLst>
                <a:ext uri="{FF2B5EF4-FFF2-40B4-BE49-F238E27FC236}">
                  <a16:creationId xmlns:a16="http://schemas.microsoft.com/office/drawing/2014/main" id="{93FF444C-CA66-8DAC-26D0-A47EE653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1782" name="Line 82">
            <a:extLst>
              <a:ext uri="{FF2B5EF4-FFF2-40B4-BE49-F238E27FC236}">
                <a16:creationId xmlns:a16="http://schemas.microsoft.com/office/drawing/2014/main" id="{6444B4F3-810D-A188-BCE5-4BC8E8819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8788" y="43180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83" name="Group 83">
            <a:extLst>
              <a:ext uri="{FF2B5EF4-FFF2-40B4-BE49-F238E27FC236}">
                <a16:creationId xmlns:a16="http://schemas.microsoft.com/office/drawing/2014/main" id="{5136E337-B19F-81DC-DC37-9131D0C3B5D9}"/>
              </a:ext>
            </a:extLst>
          </p:cNvPr>
          <p:cNvGrpSpPr>
            <a:grpSpLocks/>
          </p:cNvGrpSpPr>
          <p:nvPr/>
        </p:nvGrpSpPr>
        <p:grpSpPr bwMode="auto">
          <a:xfrm>
            <a:off x="3719513" y="3741738"/>
            <a:ext cx="207962" cy="409575"/>
            <a:chOff x="4180" y="783"/>
            <a:chExt cx="150" cy="307"/>
          </a:xfrm>
        </p:grpSpPr>
        <p:sp>
          <p:nvSpPr>
            <p:cNvPr id="31922" name="AutoShape 84">
              <a:extLst>
                <a:ext uri="{FF2B5EF4-FFF2-40B4-BE49-F238E27FC236}">
                  <a16:creationId xmlns:a16="http://schemas.microsoft.com/office/drawing/2014/main" id="{DA0A3A2D-A8E2-FC13-4EB2-56ADBD7D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3" name="Rectangle 85">
              <a:extLst>
                <a:ext uri="{FF2B5EF4-FFF2-40B4-BE49-F238E27FC236}">
                  <a16:creationId xmlns:a16="http://schemas.microsoft.com/office/drawing/2014/main" id="{38F5615A-8162-F82D-FFE5-281900536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4" name="Rectangle 86">
              <a:extLst>
                <a:ext uri="{FF2B5EF4-FFF2-40B4-BE49-F238E27FC236}">
                  <a16:creationId xmlns:a16="http://schemas.microsoft.com/office/drawing/2014/main" id="{39F2542D-7424-8688-7696-47C2BE455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5" name="AutoShape 87">
              <a:extLst>
                <a:ext uri="{FF2B5EF4-FFF2-40B4-BE49-F238E27FC236}">
                  <a16:creationId xmlns:a16="http://schemas.microsoft.com/office/drawing/2014/main" id="{C59640B2-578E-63B1-650C-5F5D7C176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6" name="Line 88">
              <a:extLst>
                <a:ext uri="{FF2B5EF4-FFF2-40B4-BE49-F238E27FC236}">
                  <a16:creationId xmlns:a16="http://schemas.microsoft.com/office/drawing/2014/main" id="{6F61D1DC-C40A-13F2-D6D6-AC0A30B81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27" name="Line 89">
              <a:extLst>
                <a:ext uri="{FF2B5EF4-FFF2-40B4-BE49-F238E27FC236}">
                  <a16:creationId xmlns:a16="http://schemas.microsoft.com/office/drawing/2014/main" id="{1DF9DC9B-EF3C-687B-B29E-41EF54B5E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28" name="Rectangle 90">
              <a:extLst>
                <a:ext uri="{FF2B5EF4-FFF2-40B4-BE49-F238E27FC236}">
                  <a16:creationId xmlns:a16="http://schemas.microsoft.com/office/drawing/2014/main" id="{60A091AA-DD19-29CB-6A73-0DEF5799C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9" name="Rectangle 91">
              <a:extLst>
                <a:ext uri="{FF2B5EF4-FFF2-40B4-BE49-F238E27FC236}">
                  <a16:creationId xmlns:a16="http://schemas.microsoft.com/office/drawing/2014/main" id="{903C168C-6657-F2ED-4D5B-D97AF6176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84" name="Group 92">
            <a:extLst>
              <a:ext uri="{FF2B5EF4-FFF2-40B4-BE49-F238E27FC236}">
                <a16:creationId xmlns:a16="http://schemas.microsoft.com/office/drawing/2014/main" id="{E54C76E7-C470-84E7-B7A9-73D39C7A48C6}"/>
              </a:ext>
            </a:extLst>
          </p:cNvPr>
          <p:cNvGrpSpPr>
            <a:grpSpLocks/>
          </p:cNvGrpSpPr>
          <p:nvPr/>
        </p:nvGrpSpPr>
        <p:grpSpPr bwMode="auto">
          <a:xfrm>
            <a:off x="3706813" y="4186238"/>
            <a:ext cx="207962" cy="409575"/>
            <a:chOff x="4180" y="783"/>
            <a:chExt cx="150" cy="307"/>
          </a:xfrm>
        </p:grpSpPr>
        <p:sp>
          <p:nvSpPr>
            <p:cNvPr id="31914" name="AutoShape 93">
              <a:extLst>
                <a:ext uri="{FF2B5EF4-FFF2-40B4-BE49-F238E27FC236}">
                  <a16:creationId xmlns:a16="http://schemas.microsoft.com/office/drawing/2014/main" id="{F4013B6C-7247-3FB2-1C6A-9EBBB458E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15" name="Rectangle 94">
              <a:extLst>
                <a:ext uri="{FF2B5EF4-FFF2-40B4-BE49-F238E27FC236}">
                  <a16:creationId xmlns:a16="http://schemas.microsoft.com/office/drawing/2014/main" id="{A9AFB20F-D860-3549-B5EE-E949C4D8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16" name="Rectangle 95">
              <a:extLst>
                <a:ext uri="{FF2B5EF4-FFF2-40B4-BE49-F238E27FC236}">
                  <a16:creationId xmlns:a16="http://schemas.microsoft.com/office/drawing/2014/main" id="{66221324-38E9-6633-2B5D-00912955F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17" name="AutoShape 96">
              <a:extLst>
                <a:ext uri="{FF2B5EF4-FFF2-40B4-BE49-F238E27FC236}">
                  <a16:creationId xmlns:a16="http://schemas.microsoft.com/office/drawing/2014/main" id="{975CCC10-857F-88BA-6F5C-114346E3A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18" name="Line 97">
              <a:extLst>
                <a:ext uri="{FF2B5EF4-FFF2-40B4-BE49-F238E27FC236}">
                  <a16:creationId xmlns:a16="http://schemas.microsoft.com/office/drawing/2014/main" id="{C426EE59-1175-0520-E24D-414154094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19" name="Line 98">
              <a:extLst>
                <a:ext uri="{FF2B5EF4-FFF2-40B4-BE49-F238E27FC236}">
                  <a16:creationId xmlns:a16="http://schemas.microsoft.com/office/drawing/2014/main" id="{B0939F9E-1593-F088-952F-EE7BA9066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20" name="Rectangle 99">
              <a:extLst>
                <a:ext uri="{FF2B5EF4-FFF2-40B4-BE49-F238E27FC236}">
                  <a16:creationId xmlns:a16="http://schemas.microsoft.com/office/drawing/2014/main" id="{42A7A7B3-B7D9-9E71-E6EB-4113750CF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21" name="Rectangle 100">
              <a:extLst>
                <a:ext uri="{FF2B5EF4-FFF2-40B4-BE49-F238E27FC236}">
                  <a16:creationId xmlns:a16="http://schemas.microsoft.com/office/drawing/2014/main" id="{847E44F7-78CA-73C0-978D-6CCF0C8E1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1785" name="Line 101">
            <a:extLst>
              <a:ext uri="{FF2B5EF4-FFF2-40B4-BE49-F238E27FC236}">
                <a16:creationId xmlns:a16="http://schemas.microsoft.com/office/drawing/2014/main" id="{E6D64E20-2E06-1EA4-BBB8-DECF08EE0ED0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3332956" y="41155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6" name="Line 102">
            <a:extLst>
              <a:ext uri="{FF2B5EF4-FFF2-40B4-BE49-F238E27FC236}">
                <a16:creationId xmlns:a16="http://schemas.microsoft.com/office/drawing/2014/main" id="{17C1EFED-3264-1507-567F-EC4260BF7DA5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686969" y="4368006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7" name="Line 103">
            <a:extLst>
              <a:ext uri="{FF2B5EF4-FFF2-40B4-BE49-F238E27FC236}">
                <a16:creationId xmlns:a16="http://schemas.microsoft.com/office/drawing/2014/main" id="{076F93C8-CADA-C9B7-84C4-33CE47478C3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676650" y="389890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8" name="Line 104">
            <a:extLst>
              <a:ext uri="{FF2B5EF4-FFF2-40B4-BE49-F238E27FC236}">
                <a16:creationId xmlns:a16="http://schemas.microsoft.com/office/drawing/2014/main" id="{122163CF-277A-E146-8B29-23DA33BDE4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5850" y="2039938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9" name="Line 105">
            <a:extLst>
              <a:ext uri="{FF2B5EF4-FFF2-40B4-BE49-F238E27FC236}">
                <a16:creationId xmlns:a16="http://schemas.microsoft.com/office/drawing/2014/main" id="{FA6FE076-E423-1DEF-4256-74BA03839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888" y="2024063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0" name="Line 106">
            <a:extLst>
              <a:ext uri="{FF2B5EF4-FFF2-40B4-BE49-F238E27FC236}">
                <a16:creationId xmlns:a16="http://schemas.microsoft.com/office/drawing/2014/main" id="{11DC6CBB-7040-C5B9-A34E-B1856B77F3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360613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1" name="Line 107">
            <a:extLst>
              <a:ext uri="{FF2B5EF4-FFF2-40B4-BE49-F238E27FC236}">
                <a16:creationId xmlns:a16="http://schemas.microsoft.com/office/drawing/2014/main" id="{89886137-9C8B-B52F-0E28-C80D20EB6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0063" y="21367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2" name="Line 108">
            <a:extLst>
              <a:ext uri="{FF2B5EF4-FFF2-40B4-BE49-F238E27FC236}">
                <a16:creationId xmlns:a16="http://schemas.microsoft.com/office/drawing/2014/main" id="{C6134CB9-4835-62C2-B850-8B55E361B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5463" y="2784475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3" name="Line 109">
            <a:extLst>
              <a:ext uri="{FF2B5EF4-FFF2-40B4-BE49-F238E27FC236}">
                <a16:creationId xmlns:a16="http://schemas.microsoft.com/office/drawing/2014/main" id="{0B6A423D-4283-16FF-13CD-A630B48CBF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5838" y="3249613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4" name="Line 110">
            <a:extLst>
              <a:ext uri="{FF2B5EF4-FFF2-40B4-BE49-F238E27FC236}">
                <a16:creationId xmlns:a16="http://schemas.microsoft.com/office/drawing/2014/main" id="{AC2527FC-5DC9-E818-A4E9-3620BD4FF2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8825" y="2328863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5" name="Line 111">
            <a:extLst>
              <a:ext uri="{FF2B5EF4-FFF2-40B4-BE49-F238E27FC236}">
                <a16:creationId xmlns:a16="http://schemas.microsoft.com/office/drawing/2014/main" id="{0C676262-9C1A-77BD-06D8-FFC2CE60E2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8350" y="1768475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6" name="Line 112">
            <a:extLst>
              <a:ext uri="{FF2B5EF4-FFF2-40B4-BE49-F238E27FC236}">
                <a16:creationId xmlns:a16="http://schemas.microsoft.com/office/drawing/2014/main" id="{5D1A259C-D085-9910-9662-4010A2F17A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5900" y="1944688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97" name="Group 113">
            <a:extLst>
              <a:ext uri="{FF2B5EF4-FFF2-40B4-BE49-F238E27FC236}">
                <a16:creationId xmlns:a16="http://schemas.microsoft.com/office/drawing/2014/main" id="{5BC97A20-D960-AAE4-162B-A454A8DC7EE1}"/>
              </a:ext>
            </a:extLst>
          </p:cNvPr>
          <p:cNvGrpSpPr>
            <a:grpSpLocks/>
          </p:cNvGrpSpPr>
          <p:nvPr/>
        </p:nvGrpSpPr>
        <p:grpSpPr bwMode="auto">
          <a:xfrm>
            <a:off x="1836738" y="2136775"/>
            <a:ext cx="501650" cy="233363"/>
            <a:chOff x="3600" y="219"/>
            <a:chExt cx="360" cy="175"/>
          </a:xfrm>
        </p:grpSpPr>
        <p:sp>
          <p:nvSpPr>
            <p:cNvPr id="31901" name="Oval 114">
              <a:extLst>
                <a:ext uri="{FF2B5EF4-FFF2-40B4-BE49-F238E27FC236}">
                  <a16:creationId xmlns:a16="http://schemas.microsoft.com/office/drawing/2014/main" id="{75F75732-3167-0443-2704-575923ACA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902" name="Line 115">
              <a:extLst>
                <a:ext uri="{FF2B5EF4-FFF2-40B4-BE49-F238E27FC236}">
                  <a16:creationId xmlns:a16="http://schemas.microsoft.com/office/drawing/2014/main" id="{F130DF29-0476-299F-AF89-7031B0EB3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03" name="Line 116">
              <a:extLst>
                <a:ext uri="{FF2B5EF4-FFF2-40B4-BE49-F238E27FC236}">
                  <a16:creationId xmlns:a16="http://schemas.microsoft.com/office/drawing/2014/main" id="{23BD9DB3-2A55-4759-84BF-A27A272CE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04" name="Rectangle 117">
              <a:extLst>
                <a:ext uri="{FF2B5EF4-FFF2-40B4-BE49-F238E27FC236}">
                  <a16:creationId xmlns:a16="http://schemas.microsoft.com/office/drawing/2014/main" id="{22ED090C-0082-D8CC-839D-EF1FDB17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905" name="Oval 118">
              <a:extLst>
                <a:ext uri="{FF2B5EF4-FFF2-40B4-BE49-F238E27FC236}">
                  <a16:creationId xmlns:a16="http://schemas.microsoft.com/office/drawing/2014/main" id="{E409297A-31CB-9B68-3280-35B00B03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906" name="Group 119">
              <a:extLst>
                <a:ext uri="{FF2B5EF4-FFF2-40B4-BE49-F238E27FC236}">
                  <a16:creationId xmlns:a16="http://schemas.microsoft.com/office/drawing/2014/main" id="{5F5249DF-4505-BA33-993E-5CAE368FA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911" name="Line 120">
                <a:extLst>
                  <a:ext uri="{FF2B5EF4-FFF2-40B4-BE49-F238E27FC236}">
                    <a16:creationId xmlns:a16="http://schemas.microsoft.com/office/drawing/2014/main" id="{6E1F7121-3866-777E-F7AB-DDB550369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2" name="Line 121">
                <a:extLst>
                  <a:ext uri="{FF2B5EF4-FFF2-40B4-BE49-F238E27FC236}">
                    <a16:creationId xmlns:a16="http://schemas.microsoft.com/office/drawing/2014/main" id="{3E13A075-0173-DBBD-F1E9-222C00AB4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3" name="Line 122">
                <a:extLst>
                  <a:ext uri="{FF2B5EF4-FFF2-40B4-BE49-F238E27FC236}">
                    <a16:creationId xmlns:a16="http://schemas.microsoft.com/office/drawing/2014/main" id="{F353AD5C-B73D-8BAB-74F3-6B0C145109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907" name="Group 123">
              <a:extLst>
                <a:ext uri="{FF2B5EF4-FFF2-40B4-BE49-F238E27FC236}">
                  <a16:creationId xmlns:a16="http://schemas.microsoft.com/office/drawing/2014/main" id="{B320FFC4-5CFC-24C1-F38E-C31FE4F282E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908" name="Line 124">
                <a:extLst>
                  <a:ext uri="{FF2B5EF4-FFF2-40B4-BE49-F238E27FC236}">
                    <a16:creationId xmlns:a16="http://schemas.microsoft.com/office/drawing/2014/main" id="{F6B46A35-9F28-28D5-2C49-BACED46CA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9" name="Line 125">
                <a:extLst>
                  <a:ext uri="{FF2B5EF4-FFF2-40B4-BE49-F238E27FC236}">
                    <a16:creationId xmlns:a16="http://schemas.microsoft.com/office/drawing/2014/main" id="{23EC47E0-5C5C-3CC4-29BD-B43884E10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0" name="Line 126">
                <a:extLst>
                  <a:ext uri="{FF2B5EF4-FFF2-40B4-BE49-F238E27FC236}">
                    <a16:creationId xmlns:a16="http://schemas.microsoft.com/office/drawing/2014/main" id="{C95526C3-5790-8E57-2B41-A900B6BFF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798" name="Group 127">
            <a:extLst>
              <a:ext uri="{FF2B5EF4-FFF2-40B4-BE49-F238E27FC236}">
                <a16:creationId xmlns:a16="http://schemas.microsoft.com/office/drawing/2014/main" id="{904584CB-672A-57BF-52FF-D978F0C8F6FA}"/>
              </a:ext>
            </a:extLst>
          </p:cNvPr>
          <p:cNvGrpSpPr>
            <a:grpSpLocks/>
          </p:cNvGrpSpPr>
          <p:nvPr/>
        </p:nvGrpSpPr>
        <p:grpSpPr bwMode="auto">
          <a:xfrm>
            <a:off x="2789238" y="1908175"/>
            <a:ext cx="501650" cy="233363"/>
            <a:chOff x="3600" y="219"/>
            <a:chExt cx="360" cy="175"/>
          </a:xfrm>
        </p:grpSpPr>
        <p:sp>
          <p:nvSpPr>
            <p:cNvPr id="31888" name="Oval 128">
              <a:extLst>
                <a:ext uri="{FF2B5EF4-FFF2-40B4-BE49-F238E27FC236}">
                  <a16:creationId xmlns:a16="http://schemas.microsoft.com/office/drawing/2014/main" id="{B2BEF1B2-2193-FAA5-8831-9DFFD3248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89" name="Line 129">
              <a:extLst>
                <a:ext uri="{FF2B5EF4-FFF2-40B4-BE49-F238E27FC236}">
                  <a16:creationId xmlns:a16="http://schemas.microsoft.com/office/drawing/2014/main" id="{C8101AC4-260B-412C-9B03-E847251FF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90" name="Line 130">
              <a:extLst>
                <a:ext uri="{FF2B5EF4-FFF2-40B4-BE49-F238E27FC236}">
                  <a16:creationId xmlns:a16="http://schemas.microsoft.com/office/drawing/2014/main" id="{3612D370-8F88-DB60-E442-DC035B070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91" name="Rectangle 131">
              <a:extLst>
                <a:ext uri="{FF2B5EF4-FFF2-40B4-BE49-F238E27FC236}">
                  <a16:creationId xmlns:a16="http://schemas.microsoft.com/office/drawing/2014/main" id="{69858D23-CF55-DFCB-4491-76C598715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92" name="Oval 132">
              <a:extLst>
                <a:ext uri="{FF2B5EF4-FFF2-40B4-BE49-F238E27FC236}">
                  <a16:creationId xmlns:a16="http://schemas.microsoft.com/office/drawing/2014/main" id="{DD7B5AA3-28DA-E6EB-E642-173075CEF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93" name="Group 133">
              <a:extLst>
                <a:ext uri="{FF2B5EF4-FFF2-40B4-BE49-F238E27FC236}">
                  <a16:creationId xmlns:a16="http://schemas.microsoft.com/office/drawing/2014/main" id="{7579FAD2-7EC8-343C-F383-693007338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98" name="Line 134">
                <a:extLst>
                  <a:ext uri="{FF2B5EF4-FFF2-40B4-BE49-F238E27FC236}">
                    <a16:creationId xmlns:a16="http://schemas.microsoft.com/office/drawing/2014/main" id="{648A5DFC-436A-DCE6-32C9-971E49BDC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9" name="Line 135">
                <a:extLst>
                  <a:ext uri="{FF2B5EF4-FFF2-40B4-BE49-F238E27FC236}">
                    <a16:creationId xmlns:a16="http://schemas.microsoft.com/office/drawing/2014/main" id="{18C66027-1FED-657F-D0EA-EB9DA4221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00" name="Line 136">
                <a:extLst>
                  <a:ext uri="{FF2B5EF4-FFF2-40B4-BE49-F238E27FC236}">
                    <a16:creationId xmlns:a16="http://schemas.microsoft.com/office/drawing/2014/main" id="{8EEA3C3D-7F62-17B6-4D2F-9D7FABCD3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94" name="Group 137">
              <a:extLst>
                <a:ext uri="{FF2B5EF4-FFF2-40B4-BE49-F238E27FC236}">
                  <a16:creationId xmlns:a16="http://schemas.microsoft.com/office/drawing/2014/main" id="{A15BEC67-C8F7-87DD-6DB0-AA7F73BF550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95" name="Line 138">
                <a:extLst>
                  <a:ext uri="{FF2B5EF4-FFF2-40B4-BE49-F238E27FC236}">
                    <a16:creationId xmlns:a16="http://schemas.microsoft.com/office/drawing/2014/main" id="{AAAB7F34-91B7-9514-DBFE-A3C1176A3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6" name="Line 139">
                <a:extLst>
                  <a:ext uri="{FF2B5EF4-FFF2-40B4-BE49-F238E27FC236}">
                    <a16:creationId xmlns:a16="http://schemas.microsoft.com/office/drawing/2014/main" id="{0DAADC7D-1360-6EFC-C2A0-07962D9A8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97" name="Line 140">
                <a:extLst>
                  <a:ext uri="{FF2B5EF4-FFF2-40B4-BE49-F238E27FC236}">
                    <a16:creationId xmlns:a16="http://schemas.microsoft.com/office/drawing/2014/main" id="{255F383E-3091-EB62-174C-51776A346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799" name="Group 141">
            <a:extLst>
              <a:ext uri="{FF2B5EF4-FFF2-40B4-BE49-F238E27FC236}">
                <a16:creationId xmlns:a16="http://schemas.microsoft.com/office/drawing/2014/main" id="{A23072F2-43C7-8892-0DAE-94EDA0B7FC06}"/>
              </a:ext>
            </a:extLst>
          </p:cNvPr>
          <p:cNvGrpSpPr>
            <a:grpSpLocks/>
          </p:cNvGrpSpPr>
          <p:nvPr/>
        </p:nvGrpSpPr>
        <p:grpSpPr bwMode="auto">
          <a:xfrm>
            <a:off x="2806700" y="2565400"/>
            <a:ext cx="501650" cy="233363"/>
            <a:chOff x="3600" y="219"/>
            <a:chExt cx="360" cy="175"/>
          </a:xfrm>
        </p:grpSpPr>
        <p:sp>
          <p:nvSpPr>
            <p:cNvPr id="31875" name="Oval 142">
              <a:extLst>
                <a:ext uri="{FF2B5EF4-FFF2-40B4-BE49-F238E27FC236}">
                  <a16:creationId xmlns:a16="http://schemas.microsoft.com/office/drawing/2014/main" id="{E9F38073-415B-BA82-3FFE-E8356A41C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76" name="Line 143">
              <a:extLst>
                <a:ext uri="{FF2B5EF4-FFF2-40B4-BE49-F238E27FC236}">
                  <a16:creationId xmlns:a16="http://schemas.microsoft.com/office/drawing/2014/main" id="{488912E8-37F2-91E5-4042-CF119EBA3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77" name="Line 144">
              <a:extLst>
                <a:ext uri="{FF2B5EF4-FFF2-40B4-BE49-F238E27FC236}">
                  <a16:creationId xmlns:a16="http://schemas.microsoft.com/office/drawing/2014/main" id="{DCB9F4F5-E0E4-E697-F24A-95908FC4A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78" name="Rectangle 145">
              <a:extLst>
                <a:ext uri="{FF2B5EF4-FFF2-40B4-BE49-F238E27FC236}">
                  <a16:creationId xmlns:a16="http://schemas.microsoft.com/office/drawing/2014/main" id="{122E8651-0ABC-63AE-E7E5-D851925A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79" name="Oval 146">
              <a:extLst>
                <a:ext uri="{FF2B5EF4-FFF2-40B4-BE49-F238E27FC236}">
                  <a16:creationId xmlns:a16="http://schemas.microsoft.com/office/drawing/2014/main" id="{44AA6EFC-C712-BB55-4629-15861A0A8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80" name="Group 147">
              <a:extLst>
                <a:ext uri="{FF2B5EF4-FFF2-40B4-BE49-F238E27FC236}">
                  <a16:creationId xmlns:a16="http://schemas.microsoft.com/office/drawing/2014/main" id="{3C3E71B1-C06A-E608-4B04-D05D8E1968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85" name="Line 148">
                <a:extLst>
                  <a:ext uri="{FF2B5EF4-FFF2-40B4-BE49-F238E27FC236}">
                    <a16:creationId xmlns:a16="http://schemas.microsoft.com/office/drawing/2014/main" id="{1A34EF2F-F9CB-C7A2-C395-F683C7F93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6" name="Line 149">
                <a:extLst>
                  <a:ext uri="{FF2B5EF4-FFF2-40B4-BE49-F238E27FC236}">
                    <a16:creationId xmlns:a16="http://schemas.microsoft.com/office/drawing/2014/main" id="{6AC9E522-D7FA-0A39-9515-3CC4C836D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7" name="Line 150">
                <a:extLst>
                  <a:ext uri="{FF2B5EF4-FFF2-40B4-BE49-F238E27FC236}">
                    <a16:creationId xmlns:a16="http://schemas.microsoft.com/office/drawing/2014/main" id="{71187B7D-8C33-EA6C-917D-9D9757000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81" name="Group 151">
              <a:extLst>
                <a:ext uri="{FF2B5EF4-FFF2-40B4-BE49-F238E27FC236}">
                  <a16:creationId xmlns:a16="http://schemas.microsoft.com/office/drawing/2014/main" id="{4471AB76-E166-7E97-BDFE-7308755AA9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82" name="Line 152">
                <a:extLst>
                  <a:ext uri="{FF2B5EF4-FFF2-40B4-BE49-F238E27FC236}">
                    <a16:creationId xmlns:a16="http://schemas.microsoft.com/office/drawing/2014/main" id="{AECDA195-4BAB-2CA3-B73A-998715DEA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3" name="Line 153">
                <a:extLst>
                  <a:ext uri="{FF2B5EF4-FFF2-40B4-BE49-F238E27FC236}">
                    <a16:creationId xmlns:a16="http://schemas.microsoft.com/office/drawing/2014/main" id="{12F6F2F2-DDAA-908D-8835-61E0902D5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4" name="Line 154">
                <a:extLst>
                  <a:ext uri="{FF2B5EF4-FFF2-40B4-BE49-F238E27FC236}">
                    <a16:creationId xmlns:a16="http://schemas.microsoft.com/office/drawing/2014/main" id="{19928025-6C43-476D-712C-0D6637F65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800" name="Group 155">
            <a:extLst>
              <a:ext uri="{FF2B5EF4-FFF2-40B4-BE49-F238E27FC236}">
                <a16:creationId xmlns:a16="http://schemas.microsoft.com/office/drawing/2014/main" id="{4EA32C57-A7BD-F772-22EE-735A352F8CCA}"/>
              </a:ext>
            </a:extLst>
          </p:cNvPr>
          <p:cNvGrpSpPr>
            <a:grpSpLocks/>
          </p:cNvGrpSpPr>
          <p:nvPr/>
        </p:nvGrpSpPr>
        <p:grpSpPr bwMode="auto">
          <a:xfrm>
            <a:off x="3776663" y="2116138"/>
            <a:ext cx="500062" cy="233362"/>
            <a:chOff x="3600" y="219"/>
            <a:chExt cx="360" cy="175"/>
          </a:xfrm>
        </p:grpSpPr>
        <p:sp>
          <p:nvSpPr>
            <p:cNvPr id="31862" name="Oval 156">
              <a:extLst>
                <a:ext uri="{FF2B5EF4-FFF2-40B4-BE49-F238E27FC236}">
                  <a16:creationId xmlns:a16="http://schemas.microsoft.com/office/drawing/2014/main" id="{4E3B3CC5-DF2C-F4EC-E03E-23B833E7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63" name="Line 157">
              <a:extLst>
                <a:ext uri="{FF2B5EF4-FFF2-40B4-BE49-F238E27FC236}">
                  <a16:creationId xmlns:a16="http://schemas.microsoft.com/office/drawing/2014/main" id="{2F7FABDA-FFBA-3ED8-ED0F-54EBF6E1F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" name="Line 158">
              <a:extLst>
                <a:ext uri="{FF2B5EF4-FFF2-40B4-BE49-F238E27FC236}">
                  <a16:creationId xmlns:a16="http://schemas.microsoft.com/office/drawing/2014/main" id="{2D472D43-BFB9-633C-0EB2-B6B242CF7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" name="Rectangle 159">
              <a:extLst>
                <a:ext uri="{FF2B5EF4-FFF2-40B4-BE49-F238E27FC236}">
                  <a16:creationId xmlns:a16="http://schemas.microsoft.com/office/drawing/2014/main" id="{36C75947-D0A0-B6E2-B7DB-4A48F3906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66" name="Oval 160">
              <a:extLst>
                <a:ext uri="{FF2B5EF4-FFF2-40B4-BE49-F238E27FC236}">
                  <a16:creationId xmlns:a16="http://schemas.microsoft.com/office/drawing/2014/main" id="{6BB2BA7A-1555-9CA9-FA95-1A7AF9FB9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67" name="Group 161">
              <a:extLst>
                <a:ext uri="{FF2B5EF4-FFF2-40B4-BE49-F238E27FC236}">
                  <a16:creationId xmlns:a16="http://schemas.microsoft.com/office/drawing/2014/main" id="{3E4D98F9-8965-60DA-CFE5-32C09154F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72" name="Line 162">
                <a:extLst>
                  <a:ext uri="{FF2B5EF4-FFF2-40B4-BE49-F238E27FC236}">
                    <a16:creationId xmlns:a16="http://schemas.microsoft.com/office/drawing/2014/main" id="{EB830E53-4534-CA68-4DA3-859E7679F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3" name="Line 163">
                <a:extLst>
                  <a:ext uri="{FF2B5EF4-FFF2-40B4-BE49-F238E27FC236}">
                    <a16:creationId xmlns:a16="http://schemas.microsoft.com/office/drawing/2014/main" id="{1D29A1F0-5663-A9B2-E8F9-E9A866B0F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4" name="Line 164">
                <a:extLst>
                  <a:ext uri="{FF2B5EF4-FFF2-40B4-BE49-F238E27FC236}">
                    <a16:creationId xmlns:a16="http://schemas.microsoft.com/office/drawing/2014/main" id="{99F77BEF-0ECF-82F8-C07E-0611C0382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68" name="Group 165">
              <a:extLst>
                <a:ext uri="{FF2B5EF4-FFF2-40B4-BE49-F238E27FC236}">
                  <a16:creationId xmlns:a16="http://schemas.microsoft.com/office/drawing/2014/main" id="{BDDC4B7E-A9A1-9A50-F49B-17859FB3F09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69" name="Line 166">
                <a:extLst>
                  <a:ext uri="{FF2B5EF4-FFF2-40B4-BE49-F238E27FC236}">
                    <a16:creationId xmlns:a16="http://schemas.microsoft.com/office/drawing/2014/main" id="{D594A76A-6EC2-5D4C-4C3F-587780315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0" name="Line 167">
                <a:extLst>
                  <a:ext uri="{FF2B5EF4-FFF2-40B4-BE49-F238E27FC236}">
                    <a16:creationId xmlns:a16="http://schemas.microsoft.com/office/drawing/2014/main" id="{70208108-9CE4-A051-C760-A60A3B4AF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1" name="Line 168">
                <a:extLst>
                  <a:ext uri="{FF2B5EF4-FFF2-40B4-BE49-F238E27FC236}">
                    <a16:creationId xmlns:a16="http://schemas.microsoft.com/office/drawing/2014/main" id="{D6E0FC88-8C6B-E500-5369-BE7D93291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801" name="Group 169">
            <a:extLst>
              <a:ext uri="{FF2B5EF4-FFF2-40B4-BE49-F238E27FC236}">
                <a16:creationId xmlns:a16="http://schemas.microsoft.com/office/drawing/2014/main" id="{30DB8BD9-DAD4-82D2-0728-6096AAE91EE3}"/>
              </a:ext>
            </a:extLst>
          </p:cNvPr>
          <p:cNvGrpSpPr>
            <a:grpSpLocks/>
          </p:cNvGrpSpPr>
          <p:nvPr/>
        </p:nvGrpSpPr>
        <p:grpSpPr bwMode="auto">
          <a:xfrm>
            <a:off x="3582988" y="3013075"/>
            <a:ext cx="501650" cy="233363"/>
            <a:chOff x="3600" y="219"/>
            <a:chExt cx="360" cy="175"/>
          </a:xfrm>
        </p:grpSpPr>
        <p:sp>
          <p:nvSpPr>
            <p:cNvPr id="31849" name="Oval 170">
              <a:extLst>
                <a:ext uri="{FF2B5EF4-FFF2-40B4-BE49-F238E27FC236}">
                  <a16:creationId xmlns:a16="http://schemas.microsoft.com/office/drawing/2014/main" id="{C6E3C662-0BE8-A016-88C6-9E75F9034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50" name="Line 171">
              <a:extLst>
                <a:ext uri="{FF2B5EF4-FFF2-40B4-BE49-F238E27FC236}">
                  <a16:creationId xmlns:a16="http://schemas.microsoft.com/office/drawing/2014/main" id="{62893AEE-B99F-196B-0CDF-A1FE3AEBB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1" name="Line 172">
              <a:extLst>
                <a:ext uri="{FF2B5EF4-FFF2-40B4-BE49-F238E27FC236}">
                  <a16:creationId xmlns:a16="http://schemas.microsoft.com/office/drawing/2014/main" id="{E50B90AF-0F3D-01C6-F9BD-9B66A041A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2" name="Rectangle 173">
              <a:extLst>
                <a:ext uri="{FF2B5EF4-FFF2-40B4-BE49-F238E27FC236}">
                  <a16:creationId xmlns:a16="http://schemas.microsoft.com/office/drawing/2014/main" id="{E27F3719-92EE-6AC3-E692-0E9A8BE4F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53" name="Oval 174">
              <a:extLst>
                <a:ext uri="{FF2B5EF4-FFF2-40B4-BE49-F238E27FC236}">
                  <a16:creationId xmlns:a16="http://schemas.microsoft.com/office/drawing/2014/main" id="{33EE9E35-BE7C-A767-2750-B3495B8CB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54" name="Group 175">
              <a:extLst>
                <a:ext uri="{FF2B5EF4-FFF2-40B4-BE49-F238E27FC236}">
                  <a16:creationId xmlns:a16="http://schemas.microsoft.com/office/drawing/2014/main" id="{473328BA-DA1F-131D-C72A-49C0618F0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59" name="Line 176">
                <a:extLst>
                  <a:ext uri="{FF2B5EF4-FFF2-40B4-BE49-F238E27FC236}">
                    <a16:creationId xmlns:a16="http://schemas.microsoft.com/office/drawing/2014/main" id="{E18C86FF-3873-6C01-28D7-99EB344A4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0" name="Line 177">
                <a:extLst>
                  <a:ext uri="{FF2B5EF4-FFF2-40B4-BE49-F238E27FC236}">
                    <a16:creationId xmlns:a16="http://schemas.microsoft.com/office/drawing/2014/main" id="{2671A3E6-E04B-458C-7189-853922F1D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1" name="Line 178">
                <a:extLst>
                  <a:ext uri="{FF2B5EF4-FFF2-40B4-BE49-F238E27FC236}">
                    <a16:creationId xmlns:a16="http://schemas.microsoft.com/office/drawing/2014/main" id="{2BCC434C-B291-C387-EC43-B593F4F52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55" name="Group 179">
              <a:extLst>
                <a:ext uri="{FF2B5EF4-FFF2-40B4-BE49-F238E27FC236}">
                  <a16:creationId xmlns:a16="http://schemas.microsoft.com/office/drawing/2014/main" id="{C4C1BA27-745B-5017-3855-D3DF129B12B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56" name="Line 180">
                <a:extLst>
                  <a:ext uri="{FF2B5EF4-FFF2-40B4-BE49-F238E27FC236}">
                    <a16:creationId xmlns:a16="http://schemas.microsoft.com/office/drawing/2014/main" id="{0BA83714-DCA9-74A3-6CDF-69E2C16A2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57" name="Line 181">
                <a:extLst>
                  <a:ext uri="{FF2B5EF4-FFF2-40B4-BE49-F238E27FC236}">
                    <a16:creationId xmlns:a16="http://schemas.microsoft.com/office/drawing/2014/main" id="{6018A4E4-36C7-39A5-F280-973CA477C4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58" name="Line 182">
                <a:extLst>
                  <a:ext uri="{FF2B5EF4-FFF2-40B4-BE49-F238E27FC236}">
                    <a16:creationId xmlns:a16="http://schemas.microsoft.com/office/drawing/2014/main" id="{EBEBBCCC-13F3-B298-4315-E39AA86B9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802" name="Group 183">
            <a:extLst>
              <a:ext uri="{FF2B5EF4-FFF2-40B4-BE49-F238E27FC236}">
                <a16:creationId xmlns:a16="http://schemas.microsoft.com/office/drawing/2014/main" id="{DBEBE1D4-1302-3954-6334-48E3A365A4D3}"/>
              </a:ext>
            </a:extLst>
          </p:cNvPr>
          <p:cNvGrpSpPr>
            <a:grpSpLocks/>
          </p:cNvGrpSpPr>
          <p:nvPr/>
        </p:nvGrpSpPr>
        <p:grpSpPr bwMode="auto">
          <a:xfrm>
            <a:off x="3249613" y="3597275"/>
            <a:ext cx="501650" cy="234950"/>
            <a:chOff x="3600" y="219"/>
            <a:chExt cx="360" cy="175"/>
          </a:xfrm>
        </p:grpSpPr>
        <p:sp>
          <p:nvSpPr>
            <p:cNvPr id="31836" name="Oval 184">
              <a:extLst>
                <a:ext uri="{FF2B5EF4-FFF2-40B4-BE49-F238E27FC236}">
                  <a16:creationId xmlns:a16="http://schemas.microsoft.com/office/drawing/2014/main" id="{B537DA1A-BBCD-190A-01A4-9449C72A7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37" name="Line 185">
              <a:extLst>
                <a:ext uri="{FF2B5EF4-FFF2-40B4-BE49-F238E27FC236}">
                  <a16:creationId xmlns:a16="http://schemas.microsoft.com/office/drawing/2014/main" id="{E25897B8-9C23-4E47-5915-286AA3444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38" name="Line 186">
              <a:extLst>
                <a:ext uri="{FF2B5EF4-FFF2-40B4-BE49-F238E27FC236}">
                  <a16:creationId xmlns:a16="http://schemas.microsoft.com/office/drawing/2014/main" id="{9190ADF1-9651-A175-F7E4-1496CA6D5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39" name="Rectangle 187">
              <a:extLst>
                <a:ext uri="{FF2B5EF4-FFF2-40B4-BE49-F238E27FC236}">
                  <a16:creationId xmlns:a16="http://schemas.microsoft.com/office/drawing/2014/main" id="{BDAEE304-A55F-C07D-C67E-A5FCAACF2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40" name="Oval 188">
              <a:extLst>
                <a:ext uri="{FF2B5EF4-FFF2-40B4-BE49-F238E27FC236}">
                  <a16:creationId xmlns:a16="http://schemas.microsoft.com/office/drawing/2014/main" id="{AD5902ED-6AF2-C0AC-3BF0-FEDA7978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41" name="Group 189">
              <a:extLst>
                <a:ext uri="{FF2B5EF4-FFF2-40B4-BE49-F238E27FC236}">
                  <a16:creationId xmlns:a16="http://schemas.microsoft.com/office/drawing/2014/main" id="{82E684E0-283F-2AA8-6752-64A09EBA6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46" name="Line 190">
                <a:extLst>
                  <a:ext uri="{FF2B5EF4-FFF2-40B4-BE49-F238E27FC236}">
                    <a16:creationId xmlns:a16="http://schemas.microsoft.com/office/drawing/2014/main" id="{F005906C-503A-CC69-0227-3E92247E3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7" name="Line 191">
                <a:extLst>
                  <a:ext uri="{FF2B5EF4-FFF2-40B4-BE49-F238E27FC236}">
                    <a16:creationId xmlns:a16="http://schemas.microsoft.com/office/drawing/2014/main" id="{C4BDDB66-1D5E-033B-C1BC-28552FA32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8" name="Line 192">
                <a:extLst>
                  <a:ext uri="{FF2B5EF4-FFF2-40B4-BE49-F238E27FC236}">
                    <a16:creationId xmlns:a16="http://schemas.microsoft.com/office/drawing/2014/main" id="{6CE976E7-D853-C70A-D0B1-528F694A4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42" name="Group 193">
              <a:extLst>
                <a:ext uri="{FF2B5EF4-FFF2-40B4-BE49-F238E27FC236}">
                  <a16:creationId xmlns:a16="http://schemas.microsoft.com/office/drawing/2014/main" id="{00BB4875-08E3-4A43-0BF3-B6670D02142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43" name="Line 194">
                <a:extLst>
                  <a:ext uri="{FF2B5EF4-FFF2-40B4-BE49-F238E27FC236}">
                    <a16:creationId xmlns:a16="http://schemas.microsoft.com/office/drawing/2014/main" id="{140F7DFC-1F3A-D78F-E5AD-EE34672C1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4" name="Line 195">
                <a:extLst>
                  <a:ext uri="{FF2B5EF4-FFF2-40B4-BE49-F238E27FC236}">
                    <a16:creationId xmlns:a16="http://schemas.microsoft.com/office/drawing/2014/main" id="{ADF0292F-D7A5-1476-7949-17B4A298A4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5" name="Line 196">
                <a:extLst>
                  <a:ext uri="{FF2B5EF4-FFF2-40B4-BE49-F238E27FC236}">
                    <a16:creationId xmlns:a16="http://schemas.microsoft.com/office/drawing/2014/main" id="{47CB8FF1-B3F3-94C0-018E-F3FD3FCD3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803" name="Group 197">
            <a:extLst>
              <a:ext uri="{FF2B5EF4-FFF2-40B4-BE49-F238E27FC236}">
                <a16:creationId xmlns:a16="http://schemas.microsoft.com/office/drawing/2014/main" id="{E6461919-11B6-068F-9B4A-D7A240F4AD34}"/>
              </a:ext>
            </a:extLst>
          </p:cNvPr>
          <p:cNvGrpSpPr>
            <a:grpSpLocks/>
          </p:cNvGrpSpPr>
          <p:nvPr/>
        </p:nvGrpSpPr>
        <p:grpSpPr bwMode="auto">
          <a:xfrm>
            <a:off x="2640013" y="4086225"/>
            <a:ext cx="500062" cy="233363"/>
            <a:chOff x="3600" y="219"/>
            <a:chExt cx="360" cy="175"/>
          </a:xfrm>
        </p:grpSpPr>
        <p:sp>
          <p:nvSpPr>
            <p:cNvPr id="31823" name="Oval 198">
              <a:extLst>
                <a:ext uri="{FF2B5EF4-FFF2-40B4-BE49-F238E27FC236}">
                  <a16:creationId xmlns:a16="http://schemas.microsoft.com/office/drawing/2014/main" id="{C2524C71-635D-1E68-7C18-1DBCD0DBA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24" name="Line 199">
              <a:extLst>
                <a:ext uri="{FF2B5EF4-FFF2-40B4-BE49-F238E27FC236}">
                  <a16:creationId xmlns:a16="http://schemas.microsoft.com/office/drawing/2014/main" id="{F90BAA26-5C78-2303-9A5A-7A30313F3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5" name="Line 200">
              <a:extLst>
                <a:ext uri="{FF2B5EF4-FFF2-40B4-BE49-F238E27FC236}">
                  <a16:creationId xmlns:a16="http://schemas.microsoft.com/office/drawing/2014/main" id="{69DD8712-1F37-1B40-30EB-6947BB4C9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26" name="Rectangle 201">
              <a:extLst>
                <a:ext uri="{FF2B5EF4-FFF2-40B4-BE49-F238E27FC236}">
                  <a16:creationId xmlns:a16="http://schemas.microsoft.com/office/drawing/2014/main" id="{9F17707B-C495-1BD6-2278-F7EF68909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27" name="Oval 202">
              <a:extLst>
                <a:ext uri="{FF2B5EF4-FFF2-40B4-BE49-F238E27FC236}">
                  <a16:creationId xmlns:a16="http://schemas.microsoft.com/office/drawing/2014/main" id="{64699EB3-620D-3C4D-697E-F7DE17D50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28" name="Group 203">
              <a:extLst>
                <a:ext uri="{FF2B5EF4-FFF2-40B4-BE49-F238E27FC236}">
                  <a16:creationId xmlns:a16="http://schemas.microsoft.com/office/drawing/2014/main" id="{CE3F0D93-CDFA-1A32-E865-C6FBFEF70D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33" name="Line 204">
                <a:extLst>
                  <a:ext uri="{FF2B5EF4-FFF2-40B4-BE49-F238E27FC236}">
                    <a16:creationId xmlns:a16="http://schemas.microsoft.com/office/drawing/2014/main" id="{0C74CC4E-5F73-B635-4060-6E3145D6E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4" name="Line 205">
                <a:extLst>
                  <a:ext uri="{FF2B5EF4-FFF2-40B4-BE49-F238E27FC236}">
                    <a16:creationId xmlns:a16="http://schemas.microsoft.com/office/drawing/2014/main" id="{296408FF-E16B-B7D6-00D1-72527048A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5" name="Line 206">
                <a:extLst>
                  <a:ext uri="{FF2B5EF4-FFF2-40B4-BE49-F238E27FC236}">
                    <a16:creationId xmlns:a16="http://schemas.microsoft.com/office/drawing/2014/main" id="{13EE1493-1793-F665-CAF9-E1943FB85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29" name="Group 207">
              <a:extLst>
                <a:ext uri="{FF2B5EF4-FFF2-40B4-BE49-F238E27FC236}">
                  <a16:creationId xmlns:a16="http://schemas.microsoft.com/office/drawing/2014/main" id="{4DC35A22-DE1E-896C-069A-2A09D0864CE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30" name="Line 208">
                <a:extLst>
                  <a:ext uri="{FF2B5EF4-FFF2-40B4-BE49-F238E27FC236}">
                    <a16:creationId xmlns:a16="http://schemas.microsoft.com/office/drawing/2014/main" id="{440FB59D-A952-4F45-FA21-FFDD3FF38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1" name="Line 209">
                <a:extLst>
                  <a:ext uri="{FF2B5EF4-FFF2-40B4-BE49-F238E27FC236}">
                    <a16:creationId xmlns:a16="http://schemas.microsoft.com/office/drawing/2014/main" id="{9BB85409-5922-1337-CA09-31365821E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2" name="Line 210">
                <a:extLst>
                  <a:ext uri="{FF2B5EF4-FFF2-40B4-BE49-F238E27FC236}">
                    <a16:creationId xmlns:a16="http://schemas.microsoft.com/office/drawing/2014/main" id="{8F3B5E37-3469-FF18-1107-829A4E72B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804" name="Group 211">
            <a:extLst>
              <a:ext uri="{FF2B5EF4-FFF2-40B4-BE49-F238E27FC236}">
                <a16:creationId xmlns:a16="http://schemas.microsoft.com/office/drawing/2014/main" id="{2366CD3D-FC9F-F1B9-4299-06E68BCB8622}"/>
              </a:ext>
            </a:extLst>
          </p:cNvPr>
          <p:cNvGrpSpPr>
            <a:grpSpLocks/>
          </p:cNvGrpSpPr>
          <p:nvPr/>
        </p:nvGrpSpPr>
        <p:grpSpPr bwMode="auto">
          <a:xfrm>
            <a:off x="1836738" y="3709988"/>
            <a:ext cx="501650" cy="233362"/>
            <a:chOff x="3600" y="219"/>
            <a:chExt cx="360" cy="175"/>
          </a:xfrm>
        </p:grpSpPr>
        <p:sp>
          <p:nvSpPr>
            <p:cNvPr id="31810" name="Oval 212">
              <a:extLst>
                <a:ext uri="{FF2B5EF4-FFF2-40B4-BE49-F238E27FC236}">
                  <a16:creationId xmlns:a16="http://schemas.microsoft.com/office/drawing/2014/main" id="{5E19EB7B-39CE-F720-D806-48ACE789D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11" name="Line 213">
              <a:extLst>
                <a:ext uri="{FF2B5EF4-FFF2-40B4-BE49-F238E27FC236}">
                  <a16:creationId xmlns:a16="http://schemas.microsoft.com/office/drawing/2014/main" id="{3F9AAB5B-F3F9-7E47-2F79-E635AE57A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2" name="Line 214">
              <a:extLst>
                <a:ext uri="{FF2B5EF4-FFF2-40B4-BE49-F238E27FC236}">
                  <a16:creationId xmlns:a16="http://schemas.microsoft.com/office/drawing/2014/main" id="{8CD22A35-1C3C-A192-CEC7-9504C8EFF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13" name="Rectangle 215">
              <a:extLst>
                <a:ext uri="{FF2B5EF4-FFF2-40B4-BE49-F238E27FC236}">
                  <a16:creationId xmlns:a16="http://schemas.microsoft.com/office/drawing/2014/main" id="{4F3A65E9-59D0-9D9A-420F-509C998A6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14" name="Oval 216">
              <a:extLst>
                <a:ext uri="{FF2B5EF4-FFF2-40B4-BE49-F238E27FC236}">
                  <a16:creationId xmlns:a16="http://schemas.microsoft.com/office/drawing/2014/main" id="{57B39F36-B515-144A-0FD4-6080A5F2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815" name="Group 217">
              <a:extLst>
                <a:ext uri="{FF2B5EF4-FFF2-40B4-BE49-F238E27FC236}">
                  <a16:creationId xmlns:a16="http://schemas.microsoft.com/office/drawing/2014/main" id="{2A8B7ED5-D5B1-073D-F01D-2DA496453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1820" name="Line 218">
                <a:extLst>
                  <a:ext uri="{FF2B5EF4-FFF2-40B4-BE49-F238E27FC236}">
                    <a16:creationId xmlns:a16="http://schemas.microsoft.com/office/drawing/2014/main" id="{350B2999-0A43-31BD-13C7-EB3C1219E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1" name="Line 219">
                <a:extLst>
                  <a:ext uri="{FF2B5EF4-FFF2-40B4-BE49-F238E27FC236}">
                    <a16:creationId xmlns:a16="http://schemas.microsoft.com/office/drawing/2014/main" id="{98F00EE4-0886-A7CD-ABC8-2A6D6FDA2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2" name="Line 220">
                <a:extLst>
                  <a:ext uri="{FF2B5EF4-FFF2-40B4-BE49-F238E27FC236}">
                    <a16:creationId xmlns:a16="http://schemas.microsoft.com/office/drawing/2014/main" id="{4EC35845-DD85-3060-FF4E-E8C9DC352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16" name="Group 221">
              <a:extLst>
                <a:ext uri="{FF2B5EF4-FFF2-40B4-BE49-F238E27FC236}">
                  <a16:creationId xmlns:a16="http://schemas.microsoft.com/office/drawing/2014/main" id="{DDE50353-4431-FACF-FC93-7ABB78011BA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1817" name="Line 222">
                <a:extLst>
                  <a:ext uri="{FF2B5EF4-FFF2-40B4-BE49-F238E27FC236}">
                    <a16:creationId xmlns:a16="http://schemas.microsoft.com/office/drawing/2014/main" id="{DF8A09C1-89C0-818A-FB2C-FD4660350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8" name="Line 223">
                <a:extLst>
                  <a:ext uri="{FF2B5EF4-FFF2-40B4-BE49-F238E27FC236}">
                    <a16:creationId xmlns:a16="http://schemas.microsoft.com/office/drawing/2014/main" id="{8FF2AF6B-5D80-4E72-FE2E-63C5CA25E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9" name="Line 224">
                <a:extLst>
                  <a:ext uri="{FF2B5EF4-FFF2-40B4-BE49-F238E27FC236}">
                    <a16:creationId xmlns:a16="http://schemas.microsoft.com/office/drawing/2014/main" id="{7A035D58-10E2-889E-6FBD-9349C406B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805" name="Line 225">
            <a:extLst>
              <a:ext uri="{FF2B5EF4-FFF2-40B4-BE49-F238E27FC236}">
                <a16:creationId xmlns:a16="http://schemas.microsoft.com/office/drawing/2014/main" id="{A403EA9B-8407-3796-5EA4-8F7C9C9BB3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2325" y="3922713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06" name="Line 226">
            <a:extLst>
              <a:ext uri="{FF2B5EF4-FFF2-40B4-BE49-F238E27FC236}">
                <a16:creationId xmlns:a16="http://schemas.microsoft.com/office/drawing/2014/main" id="{6F9789A5-5B5A-8109-B135-91AE6ED96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905000"/>
            <a:ext cx="25146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07" name="Line 227">
            <a:extLst>
              <a:ext uri="{FF2B5EF4-FFF2-40B4-BE49-F238E27FC236}">
                <a16:creationId xmlns:a16="http://schemas.microsoft.com/office/drawing/2014/main" id="{0D9213C2-3022-4D01-32FF-0C68B98FB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752600"/>
            <a:ext cx="25146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08" name="Line 454">
            <a:extLst>
              <a:ext uri="{FF2B5EF4-FFF2-40B4-BE49-F238E27FC236}">
                <a16:creationId xmlns:a16="http://schemas.microsoft.com/office/drawing/2014/main" id="{27E145A6-166C-FDC2-5F61-AA68E51B2A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44958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09" name="Line 455">
            <a:extLst>
              <a:ext uri="{FF2B5EF4-FFF2-40B4-BE49-F238E27FC236}">
                <a16:creationId xmlns:a16="http://schemas.microsoft.com/office/drawing/2014/main" id="{1BE51F8F-89DB-89E0-9116-5AF79F44C3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45720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Footer Placeholder 5">
            <a:extLst>
              <a:ext uri="{FF2B5EF4-FFF2-40B4-BE49-F238E27FC236}">
                <a16:creationId xmlns:a16="http://schemas.microsoft.com/office/drawing/2014/main" id="{D69CBB8A-D607-2747-F139-03BE3984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5650" name="Slide Number Placeholder 6">
            <a:extLst>
              <a:ext uri="{FF2B5EF4-FFF2-40B4-BE49-F238E27FC236}">
                <a16:creationId xmlns:a16="http://schemas.microsoft.com/office/drawing/2014/main" id="{E76DF057-E842-73CF-9AC6-7E35A9D5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9D8059-DE67-49E7-870C-A95B4FC3B0A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155651" name="Group 23">
            <a:extLst>
              <a:ext uri="{FF2B5EF4-FFF2-40B4-BE49-F238E27FC236}">
                <a16:creationId xmlns:a16="http://schemas.microsoft.com/office/drawing/2014/main" id="{AAC2015A-F43F-4A28-ABB4-FE1AF59A8B16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1093788"/>
            <a:ext cx="8205788" cy="2444750"/>
            <a:chOff x="230" y="576"/>
            <a:chExt cx="5504" cy="1757"/>
          </a:xfrm>
        </p:grpSpPr>
        <p:sp>
          <p:nvSpPr>
            <p:cNvPr id="155654" name="Text Box 2">
              <a:extLst>
                <a:ext uri="{FF2B5EF4-FFF2-40B4-BE49-F238E27FC236}">
                  <a16:creationId xmlns:a16="http://schemas.microsoft.com/office/drawing/2014/main" id="{F4B9A1C0-19FD-8037-FA78-6F0CF12EF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576"/>
              <a:ext cx="138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Root DNS Servers</a:t>
              </a:r>
            </a:p>
          </p:txBody>
        </p:sp>
        <p:sp>
          <p:nvSpPr>
            <p:cNvPr id="155655" name="Text Box 4">
              <a:extLst>
                <a:ext uri="{FF2B5EF4-FFF2-40B4-BE49-F238E27FC236}">
                  <a16:creationId xmlns:a16="http://schemas.microsoft.com/office/drawing/2014/main" id="{A46385E7-82C7-44DE-B4E7-EAFDA5705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344"/>
              <a:ext cx="132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com DNS servers</a:t>
              </a:r>
            </a:p>
          </p:txBody>
        </p:sp>
        <p:sp>
          <p:nvSpPr>
            <p:cNvPr id="155656" name="Text Box 5">
              <a:extLst>
                <a:ext uri="{FF2B5EF4-FFF2-40B4-BE49-F238E27FC236}">
                  <a16:creationId xmlns:a16="http://schemas.microsoft.com/office/drawing/2014/main" id="{4B5354C3-B0E7-AAF6-A84E-7655DAEF0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296"/>
              <a:ext cx="125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org DNS servers</a:t>
              </a:r>
            </a:p>
          </p:txBody>
        </p:sp>
        <p:sp>
          <p:nvSpPr>
            <p:cNvPr id="155657" name="Text Box 6">
              <a:extLst>
                <a:ext uri="{FF2B5EF4-FFF2-40B4-BE49-F238E27FC236}">
                  <a16:creationId xmlns:a16="http://schemas.microsoft.com/office/drawing/2014/main" id="{096AB32C-0DCF-370C-65A2-3D8C944C6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296"/>
              <a:ext cx="1291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edu DNS servers</a:t>
              </a:r>
            </a:p>
          </p:txBody>
        </p:sp>
        <p:sp>
          <p:nvSpPr>
            <p:cNvPr id="155658" name="Line 7">
              <a:extLst>
                <a:ext uri="{FF2B5EF4-FFF2-40B4-BE49-F238E27FC236}">
                  <a16:creationId xmlns:a16="http://schemas.microsoft.com/office/drawing/2014/main" id="{B45BA97C-0B7B-F198-A440-5D78F8D3FA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864"/>
              <a:ext cx="1392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59" name="Line 8">
              <a:extLst>
                <a:ext uri="{FF2B5EF4-FFF2-40B4-BE49-F238E27FC236}">
                  <a16:creationId xmlns:a16="http://schemas.microsoft.com/office/drawing/2014/main" id="{2F52444E-FA57-A262-41DC-B9F06D637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81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0" name="Line 9">
              <a:extLst>
                <a:ext uri="{FF2B5EF4-FFF2-40B4-BE49-F238E27FC236}">
                  <a16:creationId xmlns:a16="http://schemas.microsoft.com/office/drawing/2014/main" id="{1E67BD92-4338-CCD1-9596-86D061F74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864"/>
              <a:ext cx="144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1" name="Text Box 10">
              <a:extLst>
                <a:ext uri="{FF2B5EF4-FFF2-40B4-BE49-F238E27FC236}">
                  <a16:creationId xmlns:a16="http://schemas.microsoft.com/office/drawing/2014/main" id="{C1B50386-D853-5252-CDC7-FEF8270CF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175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poly.edu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55662" name="Text Box 11">
              <a:extLst>
                <a:ext uri="{FF2B5EF4-FFF2-40B4-BE49-F238E27FC236}">
                  <a16:creationId xmlns:a16="http://schemas.microsoft.com/office/drawing/2014/main" id="{EDCF123A-4DEF-4EEB-3120-3548DCC71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2" y="175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umass.edu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55663" name="Line 12">
              <a:extLst>
                <a:ext uri="{FF2B5EF4-FFF2-40B4-BE49-F238E27FC236}">
                  <a16:creationId xmlns:a16="http://schemas.microsoft.com/office/drawing/2014/main" id="{A15987B7-2462-D2B4-4E8B-C45CE1967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536"/>
              <a:ext cx="336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4" name="Line 13">
              <a:extLst>
                <a:ext uri="{FF2B5EF4-FFF2-40B4-BE49-F238E27FC236}">
                  <a16:creationId xmlns:a16="http://schemas.microsoft.com/office/drawing/2014/main" id="{012DCB60-3A84-DC27-BEA4-9D1E9CF91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536"/>
              <a:ext cx="288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5" name="Text Box 14">
              <a:extLst>
                <a:ext uri="{FF2B5EF4-FFF2-40B4-BE49-F238E27FC236}">
                  <a16:creationId xmlns:a16="http://schemas.microsoft.com/office/drawing/2014/main" id="{7E85DE99-659F-9E8E-924A-60BBB05D1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" y="1848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yahoo.com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55666" name="Text Box 15">
              <a:extLst>
                <a:ext uri="{FF2B5EF4-FFF2-40B4-BE49-F238E27FC236}">
                  <a16:creationId xmlns:a16="http://schemas.microsoft.com/office/drawing/2014/main" id="{F2C72792-A8B1-BE4E-F2E9-D56724F9D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872"/>
              <a:ext cx="1001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amazon.com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55667" name="Line 16">
              <a:extLst>
                <a:ext uri="{FF2B5EF4-FFF2-40B4-BE49-F238E27FC236}">
                  <a16:creationId xmlns:a16="http://schemas.microsoft.com/office/drawing/2014/main" id="{839A1165-973E-DCA4-3C3C-52A9C43492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1584"/>
              <a:ext cx="192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Line 17">
              <a:extLst>
                <a:ext uri="{FF2B5EF4-FFF2-40B4-BE49-F238E27FC236}">
                  <a16:creationId xmlns:a16="http://schemas.microsoft.com/office/drawing/2014/main" id="{6DED4CF4-FBA4-1D12-520F-39D0B1AC4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584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Text Box 18">
              <a:extLst>
                <a:ext uri="{FF2B5EF4-FFF2-40B4-BE49-F238E27FC236}">
                  <a16:creationId xmlns:a16="http://schemas.microsoft.com/office/drawing/2014/main" id="{C0479509-2F71-3CE0-DA59-375260134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1799"/>
              <a:ext cx="99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pbs.org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55670" name="Line 19">
              <a:extLst>
                <a:ext uri="{FF2B5EF4-FFF2-40B4-BE49-F238E27FC236}">
                  <a16:creationId xmlns:a16="http://schemas.microsoft.com/office/drawing/2014/main" id="{1DAE8401-DC2F-FFC1-5BAC-E616AC6B9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536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652" name="Rectangle 20">
            <a:extLst>
              <a:ext uri="{FF2B5EF4-FFF2-40B4-BE49-F238E27FC236}">
                <a16:creationId xmlns:a16="http://schemas.microsoft.com/office/drawing/2014/main" id="{A7B08A4D-FE20-CFE0-0120-59272DEF5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7772400" cy="11430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Distributed, Hierarchical Database</a:t>
            </a:r>
          </a:p>
        </p:txBody>
      </p:sp>
      <p:sp>
        <p:nvSpPr>
          <p:cNvPr id="201750" name="Rectangle 22">
            <a:extLst>
              <a:ext uri="{FF2B5EF4-FFF2-40B4-BE49-F238E27FC236}">
                <a16:creationId xmlns:a16="http://schemas.microsoft.com/office/drawing/2014/main" id="{1AAFDCB6-D458-7ED5-6C9F-884F7E69291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15925" y="4044950"/>
            <a:ext cx="8345488" cy="2190750"/>
          </a:xfrm>
          <a:solidFill>
            <a:srgbClr val="FFCC66"/>
          </a:solidFill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ZapfDingbats" charset="0"/>
              <a:buNone/>
              <a:defRPr/>
            </a:pPr>
            <a:r>
              <a:rPr lang="en-US" altLang="en-US" sz="2400" u="sng">
                <a:solidFill>
                  <a:srgbClr val="FF0000"/>
                </a:solidFill>
              </a:rPr>
              <a:t>Client wants IP for www.amazon.com; 1</a:t>
            </a:r>
            <a:r>
              <a:rPr lang="en-US" altLang="en-US" sz="2400" u="sng" baseline="30000">
                <a:solidFill>
                  <a:srgbClr val="FF0000"/>
                </a:solidFill>
              </a:rPr>
              <a:t>st</a:t>
            </a:r>
            <a:r>
              <a:rPr lang="en-US" altLang="en-US" sz="2400" u="sng">
                <a:solidFill>
                  <a:srgbClr val="FF0000"/>
                </a:solidFill>
              </a:rPr>
              <a:t> approx:</a:t>
            </a:r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r>
              <a:rPr lang="en-US" altLang="en-US" sz="2400"/>
              <a:t>Client queries a root server to find </a:t>
            </a:r>
            <a:r>
              <a:rPr lang="en-US" altLang="en-US" sz="2400">
                <a:solidFill>
                  <a:srgbClr val="000080"/>
                </a:solidFill>
              </a:rPr>
              <a:t>.com</a:t>
            </a:r>
            <a:r>
              <a:rPr lang="en-US" altLang="en-US" sz="2400"/>
              <a:t> DNS server</a:t>
            </a:r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r>
              <a:rPr lang="en-US" altLang="en-US" sz="2400"/>
              <a:t>Client queries com DNS server to get </a:t>
            </a:r>
            <a:r>
              <a:rPr lang="en-US" altLang="en-US" sz="2400">
                <a:solidFill>
                  <a:srgbClr val="000080"/>
                </a:solidFill>
              </a:rPr>
              <a:t>amazon.com</a:t>
            </a:r>
            <a:r>
              <a:rPr lang="en-US" altLang="en-US" sz="2400"/>
              <a:t> DNS server</a:t>
            </a:r>
          </a:p>
          <a:p>
            <a:pPr>
              <a:lnSpc>
                <a:spcPct val="90000"/>
              </a:lnSpc>
              <a:buFont typeface="ZapfDingbats" charset="0"/>
              <a:buChar char="r"/>
              <a:defRPr/>
            </a:pPr>
            <a:r>
              <a:rPr lang="en-US" altLang="en-US" sz="2400"/>
              <a:t>Client queries amazon.com DNS server to get  IP address for </a:t>
            </a:r>
            <a:r>
              <a:rPr lang="en-US" altLang="en-US" sz="2400">
                <a:solidFill>
                  <a:srgbClr val="000080"/>
                </a:solidFill>
              </a:rPr>
              <a:t>www.amazon.com</a:t>
            </a:r>
            <a:endParaRPr lang="en-US" altLang="en-US"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Footer Placeholder 5">
            <a:extLst>
              <a:ext uri="{FF2B5EF4-FFF2-40B4-BE49-F238E27FC236}">
                <a16:creationId xmlns:a16="http://schemas.microsoft.com/office/drawing/2014/main" id="{2967BA70-0ED3-F815-4CC6-B30FB0A5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7698" name="Slide Number Placeholder 6">
            <a:extLst>
              <a:ext uri="{FF2B5EF4-FFF2-40B4-BE49-F238E27FC236}">
                <a16:creationId xmlns:a16="http://schemas.microsoft.com/office/drawing/2014/main" id="{77287BBF-F30D-7546-B8BC-CFACCB9B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DF2982-8EED-4E2F-8435-600A1BF4C1D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702F269F-4065-C6C8-E892-9405FACD9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DNS: Root name servers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FBBDCAA7-6828-8AC3-CA79-2BB0125000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84188" y="1362075"/>
            <a:ext cx="8478837" cy="46482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contacted by local name server that can not resolve name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root name server: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contacts </a:t>
            </a:r>
            <a:r>
              <a:rPr lang="en-US" altLang="en-US" sz="2000">
                <a:solidFill>
                  <a:srgbClr val="800000"/>
                </a:solidFill>
                <a:ea typeface="ＭＳ Ｐゴシック" panose="020B0600070205080204" pitchFamily="34" charset="-128"/>
              </a:rPr>
              <a:t>authoritative name server</a:t>
            </a:r>
            <a:r>
              <a:rPr lang="en-US" altLang="en-US" sz="2000">
                <a:ea typeface="ＭＳ Ｐゴシック" panose="020B0600070205080204" pitchFamily="34" charset="-128"/>
              </a:rPr>
              <a:t> if name mapping not known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gets mapping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returns mapping to local name server</a:t>
            </a:r>
          </a:p>
        </p:txBody>
      </p:sp>
      <p:grpSp>
        <p:nvGrpSpPr>
          <p:cNvPr id="157701" name="Group 36">
            <a:extLst>
              <a:ext uri="{FF2B5EF4-FFF2-40B4-BE49-F238E27FC236}">
                <a16:creationId xmlns:a16="http://schemas.microsoft.com/office/drawing/2014/main" id="{7E543E79-996A-9E2A-547C-CA94C8ACCDAE}"/>
              </a:ext>
            </a:extLst>
          </p:cNvPr>
          <p:cNvGrpSpPr>
            <a:grpSpLocks/>
          </p:cNvGrpSpPr>
          <p:nvPr/>
        </p:nvGrpSpPr>
        <p:grpSpPr bwMode="auto">
          <a:xfrm>
            <a:off x="481013" y="3376613"/>
            <a:ext cx="8386762" cy="3189287"/>
            <a:chOff x="303" y="2127"/>
            <a:chExt cx="5283" cy="2009"/>
          </a:xfrm>
        </p:grpSpPr>
        <p:sp>
          <p:nvSpPr>
            <p:cNvPr id="157702" name="Rectangle 20">
              <a:extLst>
                <a:ext uri="{FF2B5EF4-FFF2-40B4-BE49-F238E27FC236}">
                  <a16:creationId xmlns:a16="http://schemas.microsoft.com/office/drawing/2014/main" id="{A4B19679-D98F-4FA9-F547-774053767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3170"/>
              <a:ext cx="1689" cy="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Times New Roman" panose="02020603050405020304" pitchFamily="18" charset="0"/>
                </a:rPr>
                <a:t>    </a:t>
              </a:r>
              <a:r>
                <a:rPr lang="en-US" altLang="en-US" sz="20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13 root name servers worldwide</a:t>
              </a:r>
              <a:endParaRPr lang="en-US" altLang="en-US" b="1">
                <a:solidFill>
                  <a:srgbClr val="8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7703" name="AutoShape 22">
              <a:extLst>
                <a:ext uri="{FF2B5EF4-FFF2-40B4-BE49-F238E27FC236}">
                  <a16:creationId xmlns:a16="http://schemas.microsoft.com/office/drawing/2014/main" id="{3E10B676-71A9-9788-FF68-24C58104A6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3" y="2262"/>
              <a:ext cx="3644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57704" name="Picture 23" descr="worldf">
              <a:extLst>
                <a:ext uri="{FF2B5EF4-FFF2-40B4-BE49-F238E27FC236}">
                  <a16:creationId xmlns:a16="http://schemas.microsoft.com/office/drawing/2014/main" id="{57F5A0F0-524F-913E-9A49-DF45332AA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" y="2764"/>
              <a:ext cx="2721" cy="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705" name="Freeform 24">
              <a:extLst>
                <a:ext uri="{FF2B5EF4-FFF2-40B4-BE49-F238E27FC236}">
                  <a16:creationId xmlns:a16="http://schemas.microsoft.com/office/drawing/2014/main" id="{E3855FB1-F6F0-5A8F-224A-66CD7DCF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2353"/>
              <a:ext cx="405" cy="778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65 h 1893"/>
                <a:gd name="T4" fmla="*/ 71 w 963"/>
                <a:gd name="T5" fmla="*/ 132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06" name="Text Box 25">
              <a:extLst>
                <a:ext uri="{FF2B5EF4-FFF2-40B4-BE49-F238E27FC236}">
                  <a16:creationId xmlns:a16="http://schemas.microsoft.com/office/drawing/2014/main" id="{5C26F5B9-F981-7789-C96F-9BE43AF9E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" y="3568"/>
              <a:ext cx="127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b USC-ISI Marina del Rey, CA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l  ICANN Los Angeles, CA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7707" name="Freeform 26">
              <a:extLst>
                <a:ext uri="{FF2B5EF4-FFF2-40B4-BE49-F238E27FC236}">
                  <a16:creationId xmlns:a16="http://schemas.microsoft.com/office/drawing/2014/main" id="{F2157868-D367-7A09-D324-724BE7E64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" y="3227"/>
              <a:ext cx="480" cy="344"/>
            </a:xfrm>
            <a:custGeom>
              <a:avLst/>
              <a:gdLst>
                <a:gd name="T0" fmla="*/ 0 w 582"/>
                <a:gd name="T1" fmla="*/ 224 h 426"/>
                <a:gd name="T2" fmla="*/ 327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08" name="Text Box 27">
              <a:extLst>
                <a:ext uri="{FF2B5EF4-FFF2-40B4-BE49-F238E27FC236}">
                  <a16:creationId xmlns:a16="http://schemas.microsoft.com/office/drawing/2014/main" id="{65F1B449-8DC2-1572-FEE0-7141B0BAF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" y="2862"/>
              <a:ext cx="12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 NASA Mt View, CA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f  Internet Software C. Palo</a:t>
              </a:r>
              <a:r>
                <a:rPr lang="en-US" altLang="en-US" sz="900">
                  <a:solidFill>
                    <a:srgbClr val="000000"/>
                  </a:solidFill>
                  <a:latin typeface="Arial" panose="020B0604020202020204" pitchFamily="34" charset="0"/>
                </a:rPr>
                <a:t> Alto, CA (and 17 other locations)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7709" name="Freeform 28">
              <a:extLst>
                <a:ext uri="{FF2B5EF4-FFF2-40B4-BE49-F238E27FC236}">
                  <a16:creationId xmlns:a16="http://schemas.microsoft.com/office/drawing/2014/main" id="{8EDC5D17-C315-322B-EDF0-6F2A316F5EF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97" y="3073"/>
              <a:ext cx="515" cy="116"/>
            </a:xfrm>
            <a:custGeom>
              <a:avLst/>
              <a:gdLst>
                <a:gd name="T0" fmla="*/ 0 w 582"/>
                <a:gd name="T1" fmla="*/ 9 h 426"/>
                <a:gd name="T2" fmla="*/ 404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10" name="Text Box 29">
              <a:extLst>
                <a:ext uri="{FF2B5EF4-FFF2-40B4-BE49-F238E27FC236}">
                  <a16:creationId xmlns:a16="http://schemas.microsoft.com/office/drawing/2014/main" id="{AEE2E98F-0E9E-22A0-8BA1-4E5F4D497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7" y="2509"/>
              <a:ext cx="125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 </a:t>
              </a:r>
              <a:r>
                <a:rPr lang="en-US" altLang="en-US" sz="1000">
                  <a:latin typeface="Arial" panose="020B0604020202020204" pitchFamily="34" charset="0"/>
                </a:rPr>
                <a:t>Autonomica,</a:t>
              </a: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 Stockholm (plus 3 other locations)</a:t>
              </a:r>
            </a:p>
          </p:txBody>
        </p:sp>
        <p:sp>
          <p:nvSpPr>
            <p:cNvPr id="157711" name="Freeform 30">
              <a:extLst>
                <a:ext uri="{FF2B5EF4-FFF2-40B4-BE49-F238E27FC236}">
                  <a16:creationId xmlns:a16="http://schemas.microsoft.com/office/drawing/2014/main" id="{E84E5904-9F61-A573-8946-4D956685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2569"/>
              <a:ext cx="281" cy="412"/>
            </a:xfrm>
            <a:custGeom>
              <a:avLst/>
              <a:gdLst>
                <a:gd name="T0" fmla="*/ 50 w 666"/>
                <a:gd name="T1" fmla="*/ 0 h 1005"/>
                <a:gd name="T2" fmla="*/ 0 w 666"/>
                <a:gd name="T3" fmla="*/ 69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12" name="Text Box 31">
              <a:extLst>
                <a:ext uri="{FF2B5EF4-FFF2-40B4-BE49-F238E27FC236}">
                  <a16:creationId xmlns:a16="http://schemas.microsoft.com/office/drawing/2014/main" id="{F9018FDE-4118-6C46-B3AD-4C0637855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" y="2327"/>
              <a:ext cx="1587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k RIPE London (also Amsterdam, Frankfurt)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7713" name="Freeform 32">
              <a:extLst>
                <a:ext uri="{FF2B5EF4-FFF2-40B4-BE49-F238E27FC236}">
                  <a16:creationId xmlns:a16="http://schemas.microsoft.com/office/drawing/2014/main" id="{536C8A22-8F4F-A061-C384-29688A609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" y="2439"/>
              <a:ext cx="388" cy="596"/>
            </a:xfrm>
            <a:custGeom>
              <a:avLst/>
              <a:gdLst>
                <a:gd name="T0" fmla="*/ 69 w 922"/>
                <a:gd name="T1" fmla="*/ 0 h 1448"/>
                <a:gd name="T2" fmla="*/ 0 w 922"/>
                <a:gd name="T3" fmla="*/ 101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14" name="Text Box 33">
              <a:extLst>
                <a:ext uri="{FF2B5EF4-FFF2-40B4-BE49-F238E27FC236}">
                  <a16:creationId xmlns:a16="http://schemas.microsoft.com/office/drawing/2014/main" id="{CE7E765A-6C9F-AA5B-7763-83BAE9C63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4" y="2756"/>
              <a:ext cx="789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m WIDE Tokyo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7715" name="Freeform 34">
              <a:extLst>
                <a:ext uri="{FF2B5EF4-FFF2-40B4-BE49-F238E27FC236}">
                  <a16:creationId xmlns:a16="http://schemas.microsoft.com/office/drawing/2014/main" id="{49AB7190-C1D0-3D38-47F4-5AB1CAEF5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891"/>
              <a:ext cx="198" cy="284"/>
            </a:xfrm>
            <a:custGeom>
              <a:avLst/>
              <a:gdLst>
                <a:gd name="T0" fmla="*/ 123 w 252"/>
                <a:gd name="T1" fmla="*/ 0 h 462"/>
                <a:gd name="T2" fmla="*/ 0 w 252"/>
                <a:gd name="T3" fmla="*/ 108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16" name="Text Box 35">
              <a:extLst>
                <a:ext uri="{FF2B5EF4-FFF2-40B4-BE49-F238E27FC236}">
                  <a16:creationId xmlns:a16="http://schemas.microsoft.com/office/drawing/2014/main" id="{8054BF97-F835-5EA2-4C28-2B203AB02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2127"/>
              <a:ext cx="1637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a Verisign, Dulles, VA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 Cogent, Herndon, VA (also Los Angeles)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d U Maryland College Park, MD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g US DoD Vienna, VA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h ARL Aberdeen, MD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900">
                  <a:solidFill>
                    <a:srgbClr val="000000"/>
                  </a:solidFill>
                  <a:latin typeface="Arial" panose="020B0604020202020204" pitchFamily="34" charset="0"/>
                </a:rPr>
                <a:t>j  Verisign, ( 11 locations)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Footer Placeholder 4">
            <a:extLst>
              <a:ext uri="{FF2B5EF4-FFF2-40B4-BE49-F238E27FC236}">
                <a16:creationId xmlns:a16="http://schemas.microsoft.com/office/drawing/2014/main" id="{6CCB886F-43E7-D16C-DA6C-0572F6C8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9746" name="Slide Number Placeholder 5">
            <a:extLst>
              <a:ext uri="{FF2B5EF4-FFF2-40B4-BE49-F238E27FC236}">
                <a16:creationId xmlns:a16="http://schemas.microsoft.com/office/drawing/2014/main" id="{1C8BC32F-F961-E4A7-050B-763B91A0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683B81-EA26-4DC2-83E2-88367AC07F0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7C71DFF0-5701-87AB-491D-900047B89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TLD and Authoritative Servers</a:t>
            </a:r>
          </a:p>
        </p:txBody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2A5DAEBF-697F-433B-BE64-34F52A797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975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Top-level domain (TLD) servers: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responsible for com, org, net, edu, etc. 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all top-level country domains uk, fr, ca, jp.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Network solutions maintains servers for com TLD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Educause for edu TLD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Authoritative DNS servers: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An organization’s DNS servers, 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providing authoritative hostname to IP mappings for organization’s servers (e.g., Web and mail).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Can be maintained by organization or service provider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oter Placeholder 4">
            <a:extLst>
              <a:ext uri="{FF2B5EF4-FFF2-40B4-BE49-F238E27FC236}">
                <a16:creationId xmlns:a16="http://schemas.microsoft.com/office/drawing/2014/main" id="{770D3B7E-D792-5543-6815-457F8FE4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1794" name="Slide Number Placeholder 5">
            <a:extLst>
              <a:ext uri="{FF2B5EF4-FFF2-40B4-BE49-F238E27FC236}">
                <a16:creationId xmlns:a16="http://schemas.microsoft.com/office/drawing/2014/main" id="{F1E0E2B2-BD36-43AC-C6E8-E2DA8362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1C50D4-96EC-4038-8491-820F7F1A84F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4858B2C-7840-C959-90CE-76D6C14DC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Local Name Server</a:t>
            </a:r>
          </a:p>
        </p:txBody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C820F9B6-ABDD-8783-9DFF-56137DC1C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Does not strictly belong to hierarchy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Each ISP (residential, company, univ) has one.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Also called “default name server”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When a host makes a DNS query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query is sent to its local DNS server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Acts as a proxy, forwards query into hierarchy.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Footer Placeholder 5">
            <a:extLst>
              <a:ext uri="{FF2B5EF4-FFF2-40B4-BE49-F238E27FC236}">
                <a16:creationId xmlns:a16="http://schemas.microsoft.com/office/drawing/2014/main" id="{A69A03CE-9BC6-30C9-6A2E-1A1A60B4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3842" name="Slide Number Placeholder 6">
            <a:extLst>
              <a:ext uri="{FF2B5EF4-FFF2-40B4-BE49-F238E27FC236}">
                <a16:creationId xmlns:a16="http://schemas.microsoft.com/office/drawing/2014/main" id="{23E71FCC-F7A8-16F6-5006-E33C15A6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ABE5BD-EC5A-49D4-9BCA-738E3360908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aphicFrame>
        <p:nvGraphicFramePr>
          <p:cNvPr id="163843" name="Object 2">
            <a:extLst>
              <a:ext uri="{FF2B5EF4-FFF2-40B4-BE49-F238E27FC236}">
                <a16:creationId xmlns:a16="http://schemas.microsoft.com/office/drawing/2014/main" id="{89FF8256-2D96-115A-A459-81B96FCEB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430371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4303713"/>
                        <a:ext cx="8334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4" name="Text Box 5">
            <a:extLst>
              <a:ext uri="{FF2B5EF4-FFF2-40B4-BE49-F238E27FC236}">
                <a16:creationId xmlns:a16="http://schemas.microsoft.com/office/drawing/2014/main" id="{9FFA71A0-1821-DCB6-F235-293DA308F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4881563"/>
            <a:ext cx="184626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requesting host</a:t>
            </a:r>
            <a:endParaRPr lang="en-US" altLang="en-US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cis.poly.edu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163845" name="Text Box 6">
            <a:extLst>
              <a:ext uri="{FF2B5EF4-FFF2-40B4-BE49-F238E27FC236}">
                <a16:creationId xmlns:a16="http://schemas.microsoft.com/office/drawing/2014/main" id="{4A4D2E9A-8EFE-7EF1-B3DB-BF078DD4D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525" y="5670550"/>
            <a:ext cx="2257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gaia.cs.umass.edu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graphicFrame>
        <p:nvGraphicFramePr>
          <p:cNvPr id="163846" name="Object 3">
            <a:extLst>
              <a:ext uri="{FF2B5EF4-FFF2-40B4-BE49-F238E27FC236}">
                <a16:creationId xmlns:a16="http://schemas.microsoft.com/office/drawing/2014/main" id="{0C1D2198-432F-9BE4-0D8A-CB0742C9BF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3588" y="510381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588" y="5103813"/>
                        <a:ext cx="8334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847" name="Group 8">
            <a:extLst>
              <a:ext uri="{FF2B5EF4-FFF2-40B4-BE49-F238E27FC236}">
                <a16:creationId xmlns:a16="http://schemas.microsoft.com/office/drawing/2014/main" id="{9894E1D2-D8AB-0208-F1BE-E07835AAB891}"/>
              </a:ext>
            </a:extLst>
          </p:cNvPr>
          <p:cNvGrpSpPr>
            <a:grpSpLocks/>
          </p:cNvGrpSpPr>
          <p:nvPr/>
        </p:nvGrpSpPr>
        <p:grpSpPr bwMode="auto">
          <a:xfrm>
            <a:off x="5237163" y="2228850"/>
            <a:ext cx="369887" cy="657225"/>
            <a:chOff x="4180" y="783"/>
            <a:chExt cx="150" cy="307"/>
          </a:xfrm>
        </p:grpSpPr>
        <p:sp>
          <p:nvSpPr>
            <p:cNvPr id="163899" name="AutoShape 9">
              <a:extLst>
                <a:ext uri="{FF2B5EF4-FFF2-40B4-BE49-F238E27FC236}">
                  <a16:creationId xmlns:a16="http://schemas.microsoft.com/office/drawing/2014/main" id="{E470D4F3-B464-C954-9F5B-5F66553B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00" name="Rectangle 10">
              <a:extLst>
                <a:ext uri="{FF2B5EF4-FFF2-40B4-BE49-F238E27FC236}">
                  <a16:creationId xmlns:a16="http://schemas.microsoft.com/office/drawing/2014/main" id="{E7BF06DE-E29D-D5DF-F399-6DB5689B1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01" name="Rectangle 11">
              <a:extLst>
                <a:ext uri="{FF2B5EF4-FFF2-40B4-BE49-F238E27FC236}">
                  <a16:creationId xmlns:a16="http://schemas.microsoft.com/office/drawing/2014/main" id="{F9180742-6889-A39E-3356-659CED95E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02" name="AutoShape 12">
              <a:extLst>
                <a:ext uri="{FF2B5EF4-FFF2-40B4-BE49-F238E27FC236}">
                  <a16:creationId xmlns:a16="http://schemas.microsoft.com/office/drawing/2014/main" id="{7B7E8188-37DD-126E-DEA8-0C0F5A6CD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03" name="Line 13">
              <a:extLst>
                <a:ext uri="{FF2B5EF4-FFF2-40B4-BE49-F238E27FC236}">
                  <a16:creationId xmlns:a16="http://schemas.microsoft.com/office/drawing/2014/main" id="{31C9FFA2-7452-4215-43C0-DDAD3E634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4" name="Line 14">
              <a:extLst>
                <a:ext uri="{FF2B5EF4-FFF2-40B4-BE49-F238E27FC236}">
                  <a16:creationId xmlns:a16="http://schemas.microsoft.com/office/drawing/2014/main" id="{7CBE88A9-9D7C-3CAB-FF37-E0532C58C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5" name="Rectangle 15">
              <a:extLst>
                <a:ext uri="{FF2B5EF4-FFF2-40B4-BE49-F238E27FC236}">
                  <a16:creationId xmlns:a16="http://schemas.microsoft.com/office/drawing/2014/main" id="{94656D60-5AB3-A72B-0594-E0D0A4969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906" name="Rectangle 16">
              <a:extLst>
                <a:ext uri="{FF2B5EF4-FFF2-40B4-BE49-F238E27FC236}">
                  <a16:creationId xmlns:a16="http://schemas.microsoft.com/office/drawing/2014/main" id="{A5ACBE89-7B46-2F1E-10F2-22CE81607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3848" name="Text Box 17">
            <a:extLst>
              <a:ext uri="{FF2B5EF4-FFF2-40B4-BE49-F238E27FC236}">
                <a16:creationId xmlns:a16="http://schemas.microsoft.com/office/drawing/2014/main" id="{23171DF3-FE16-6296-1E89-D275713EE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81013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root DNS server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02770" name="Line 18">
            <a:extLst>
              <a:ext uri="{FF2B5EF4-FFF2-40B4-BE49-F238E27FC236}">
                <a16:creationId xmlns:a16="http://schemas.microsoft.com/office/drawing/2014/main" id="{A3667F2A-9E87-9B36-36B2-91C0DA4AC2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1" name="Line 19">
            <a:extLst>
              <a:ext uri="{FF2B5EF4-FFF2-40B4-BE49-F238E27FC236}">
                <a16:creationId xmlns:a16="http://schemas.microsoft.com/office/drawing/2014/main" id="{A7C4F7F8-4172-9FB2-3FA6-7BE644FDD6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0675" y="1220788"/>
            <a:ext cx="914400" cy="9715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2" name="Line 20">
            <a:extLst>
              <a:ext uri="{FF2B5EF4-FFF2-40B4-BE49-F238E27FC236}">
                <a16:creationId xmlns:a16="http://schemas.microsoft.com/office/drawing/2014/main" id="{354CEFB9-DD9C-673F-4706-C7A6481E8F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6425" y="2382838"/>
            <a:ext cx="14859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3" name="Line 21">
            <a:extLst>
              <a:ext uri="{FF2B5EF4-FFF2-40B4-BE49-F238E27FC236}">
                <a16:creationId xmlns:a16="http://schemas.microsoft.com/office/drawing/2014/main" id="{80EC9305-69B1-54C5-FB34-A9D9F29076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86425" y="2554288"/>
            <a:ext cx="1419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4" name="Line 22">
            <a:extLst>
              <a:ext uri="{FF2B5EF4-FFF2-40B4-BE49-F238E27FC236}">
                <a16:creationId xmlns:a16="http://schemas.microsoft.com/office/drawing/2014/main" id="{37F834DC-736F-90FD-76C9-0EA40CA612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0225" y="1449388"/>
            <a:ext cx="733425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5" name="Line 23">
            <a:extLst>
              <a:ext uri="{FF2B5EF4-FFF2-40B4-BE49-F238E27FC236}">
                <a16:creationId xmlns:a16="http://schemas.microsoft.com/office/drawing/2014/main" id="{CF146481-A67C-BEC5-F719-F803B381F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6875" y="2944813"/>
            <a:ext cx="9525" cy="1323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3855" name="Group 24">
            <a:extLst>
              <a:ext uri="{FF2B5EF4-FFF2-40B4-BE49-F238E27FC236}">
                <a16:creationId xmlns:a16="http://schemas.microsoft.com/office/drawing/2014/main" id="{7D450055-741D-CAC1-B9C6-A7953FBB4796}"/>
              </a:ext>
            </a:extLst>
          </p:cNvPr>
          <p:cNvGrpSpPr>
            <a:grpSpLocks/>
          </p:cNvGrpSpPr>
          <p:nvPr/>
        </p:nvGrpSpPr>
        <p:grpSpPr bwMode="auto">
          <a:xfrm>
            <a:off x="4130675" y="3062288"/>
            <a:ext cx="1998663" cy="611187"/>
            <a:chOff x="2800" y="2132"/>
            <a:chExt cx="1259" cy="385"/>
          </a:xfrm>
        </p:grpSpPr>
        <p:sp>
          <p:nvSpPr>
            <p:cNvPr id="163897" name="Rectangle 25">
              <a:extLst>
                <a:ext uri="{FF2B5EF4-FFF2-40B4-BE49-F238E27FC236}">
                  <a16:creationId xmlns:a16="http://schemas.microsoft.com/office/drawing/2014/main" id="{981D4BFD-DFF4-3EDA-F2AF-3F9B27127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8" name="Text Box 26">
              <a:extLst>
                <a:ext uri="{FF2B5EF4-FFF2-40B4-BE49-F238E27FC236}">
                  <a16:creationId xmlns:a16="http://schemas.microsoft.com/office/drawing/2014/main" id="{482C80E6-FCF6-F644-166C-963F98A83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" y="2132"/>
              <a:ext cx="1259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local DNS server</a:t>
              </a:r>
              <a:endParaRPr lang="en-US" altLang="en-US"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dns.poly.edu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202779" name="Text Box 27">
            <a:extLst>
              <a:ext uri="{FF2B5EF4-FFF2-40B4-BE49-F238E27FC236}">
                <a16:creationId xmlns:a16="http://schemas.microsoft.com/office/drawing/2014/main" id="{C84658A0-3562-1F54-5EDF-B3D6CCA33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780" name="Text Box 28">
            <a:extLst>
              <a:ext uri="{FF2B5EF4-FFF2-40B4-BE49-F238E27FC236}">
                <a16:creationId xmlns:a16="http://schemas.microsoft.com/office/drawing/2014/main" id="{5CDB3D61-13C4-8969-A526-BA5B693A8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781" name="Text Box 29">
            <a:extLst>
              <a:ext uri="{FF2B5EF4-FFF2-40B4-BE49-F238E27FC236}">
                <a16:creationId xmlns:a16="http://schemas.microsoft.com/office/drawing/2014/main" id="{5460EC06-7181-8E61-C885-1374CB390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782" name="Text Box 30">
            <a:extLst>
              <a:ext uri="{FF2B5EF4-FFF2-40B4-BE49-F238E27FC236}">
                <a16:creationId xmlns:a16="http://schemas.microsoft.com/office/drawing/2014/main" id="{78213089-CFB2-F02E-23F1-64D081537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2085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4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783" name="Text Box 31">
            <a:extLst>
              <a:ext uri="{FF2B5EF4-FFF2-40B4-BE49-F238E27FC236}">
                <a16:creationId xmlns:a16="http://schemas.microsoft.com/office/drawing/2014/main" id="{2DB63AF3-90C7-24A5-8411-1194D9D53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2573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784" name="Text Box 32">
            <a:extLst>
              <a:ext uri="{FF2B5EF4-FFF2-40B4-BE49-F238E27FC236}">
                <a16:creationId xmlns:a16="http://schemas.microsoft.com/office/drawing/2014/main" id="{71EF63EE-B3CF-72E5-9556-BFC22BC43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913" y="36131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6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63862" name="Group 33">
            <a:extLst>
              <a:ext uri="{FF2B5EF4-FFF2-40B4-BE49-F238E27FC236}">
                <a16:creationId xmlns:a16="http://schemas.microsoft.com/office/drawing/2014/main" id="{30C8EE4C-022A-87B4-0826-D5A2ED1DCF75}"/>
              </a:ext>
            </a:extLst>
          </p:cNvPr>
          <p:cNvGrpSpPr>
            <a:grpSpLocks/>
          </p:cNvGrpSpPr>
          <p:nvPr/>
        </p:nvGrpSpPr>
        <p:grpSpPr bwMode="auto">
          <a:xfrm>
            <a:off x="6351588" y="809625"/>
            <a:ext cx="369887" cy="657225"/>
            <a:chOff x="4180" y="783"/>
            <a:chExt cx="150" cy="307"/>
          </a:xfrm>
        </p:grpSpPr>
        <p:sp>
          <p:nvSpPr>
            <p:cNvPr id="163889" name="AutoShape 34">
              <a:extLst>
                <a:ext uri="{FF2B5EF4-FFF2-40B4-BE49-F238E27FC236}">
                  <a16:creationId xmlns:a16="http://schemas.microsoft.com/office/drawing/2014/main" id="{F8E87499-A8BD-D7B4-CC10-2540CDCB0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0" name="Rectangle 35">
              <a:extLst>
                <a:ext uri="{FF2B5EF4-FFF2-40B4-BE49-F238E27FC236}">
                  <a16:creationId xmlns:a16="http://schemas.microsoft.com/office/drawing/2014/main" id="{092E6BC1-0BA0-1127-D5A7-E2F9FC1B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1" name="Rectangle 36">
              <a:extLst>
                <a:ext uri="{FF2B5EF4-FFF2-40B4-BE49-F238E27FC236}">
                  <a16:creationId xmlns:a16="http://schemas.microsoft.com/office/drawing/2014/main" id="{52929354-0E60-0A8C-F173-D34C69FE8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2" name="AutoShape 37">
              <a:extLst>
                <a:ext uri="{FF2B5EF4-FFF2-40B4-BE49-F238E27FC236}">
                  <a16:creationId xmlns:a16="http://schemas.microsoft.com/office/drawing/2014/main" id="{CE43AFCC-3F95-B7D7-F6AE-05F962D5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3" name="Line 38">
              <a:extLst>
                <a:ext uri="{FF2B5EF4-FFF2-40B4-BE49-F238E27FC236}">
                  <a16:creationId xmlns:a16="http://schemas.microsoft.com/office/drawing/2014/main" id="{BF764A72-BA2D-0DA4-15B1-8D1BC65D5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4" name="Line 39">
              <a:extLst>
                <a:ext uri="{FF2B5EF4-FFF2-40B4-BE49-F238E27FC236}">
                  <a16:creationId xmlns:a16="http://schemas.microsoft.com/office/drawing/2014/main" id="{44BBA6B5-B77D-5FA9-09DC-516D69D6A7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5" name="Rectangle 40">
              <a:extLst>
                <a:ext uri="{FF2B5EF4-FFF2-40B4-BE49-F238E27FC236}">
                  <a16:creationId xmlns:a16="http://schemas.microsoft.com/office/drawing/2014/main" id="{D0CDE403-6B61-DC16-A0B1-C5F0253B8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96" name="Rectangle 41">
              <a:extLst>
                <a:ext uri="{FF2B5EF4-FFF2-40B4-BE49-F238E27FC236}">
                  <a16:creationId xmlns:a16="http://schemas.microsoft.com/office/drawing/2014/main" id="{8B87647F-89E3-6843-1145-56F2C83FD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3863" name="Group 42">
            <a:extLst>
              <a:ext uri="{FF2B5EF4-FFF2-40B4-BE49-F238E27FC236}">
                <a16:creationId xmlns:a16="http://schemas.microsoft.com/office/drawing/2014/main" id="{48DA868E-E9E8-5D21-0118-0ACAE41BFBFB}"/>
              </a:ext>
            </a:extLst>
          </p:cNvPr>
          <p:cNvGrpSpPr>
            <a:grpSpLocks/>
          </p:cNvGrpSpPr>
          <p:nvPr/>
        </p:nvGrpSpPr>
        <p:grpSpPr bwMode="auto">
          <a:xfrm>
            <a:off x="7180263" y="2238375"/>
            <a:ext cx="369887" cy="657225"/>
            <a:chOff x="4180" y="783"/>
            <a:chExt cx="150" cy="307"/>
          </a:xfrm>
        </p:grpSpPr>
        <p:sp>
          <p:nvSpPr>
            <p:cNvPr id="163881" name="AutoShape 43">
              <a:extLst>
                <a:ext uri="{FF2B5EF4-FFF2-40B4-BE49-F238E27FC236}">
                  <a16:creationId xmlns:a16="http://schemas.microsoft.com/office/drawing/2014/main" id="{D42BB900-15BB-1E14-9DC8-1354E19CB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2" name="Rectangle 44">
              <a:extLst>
                <a:ext uri="{FF2B5EF4-FFF2-40B4-BE49-F238E27FC236}">
                  <a16:creationId xmlns:a16="http://schemas.microsoft.com/office/drawing/2014/main" id="{5D708D3C-32E5-E0E6-811F-6AF99FEE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3" name="Rectangle 45">
              <a:extLst>
                <a:ext uri="{FF2B5EF4-FFF2-40B4-BE49-F238E27FC236}">
                  <a16:creationId xmlns:a16="http://schemas.microsoft.com/office/drawing/2014/main" id="{F85C3E8D-72C6-B70A-8CB8-380314B45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4" name="AutoShape 46">
              <a:extLst>
                <a:ext uri="{FF2B5EF4-FFF2-40B4-BE49-F238E27FC236}">
                  <a16:creationId xmlns:a16="http://schemas.microsoft.com/office/drawing/2014/main" id="{2AF85F83-72A3-5C4C-498C-41A8C71FF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5" name="Line 47">
              <a:extLst>
                <a:ext uri="{FF2B5EF4-FFF2-40B4-BE49-F238E27FC236}">
                  <a16:creationId xmlns:a16="http://schemas.microsoft.com/office/drawing/2014/main" id="{F6D98061-3A29-5BA5-8DD3-262436722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86" name="Line 48">
              <a:extLst>
                <a:ext uri="{FF2B5EF4-FFF2-40B4-BE49-F238E27FC236}">
                  <a16:creationId xmlns:a16="http://schemas.microsoft.com/office/drawing/2014/main" id="{D610645F-5DEC-E38F-07C6-951FBF7F7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87" name="Rectangle 49">
              <a:extLst>
                <a:ext uri="{FF2B5EF4-FFF2-40B4-BE49-F238E27FC236}">
                  <a16:creationId xmlns:a16="http://schemas.microsoft.com/office/drawing/2014/main" id="{F0BC7819-5A23-4D17-26EF-3B2CD2C56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8" name="Rectangle 50">
              <a:extLst>
                <a:ext uri="{FF2B5EF4-FFF2-40B4-BE49-F238E27FC236}">
                  <a16:creationId xmlns:a16="http://schemas.microsoft.com/office/drawing/2014/main" id="{D51066C0-F44A-5021-6784-97734196B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63864" name="Group 51">
            <a:extLst>
              <a:ext uri="{FF2B5EF4-FFF2-40B4-BE49-F238E27FC236}">
                <a16:creationId xmlns:a16="http://schemas.microsoft.com/office/drawing/2014/main" id="{88891C11-0011-D895-0425-4D66C42956AE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3857625"/>
            <a:ext cx="369887" cy="657225"/>
            <a:chOff x="4180" y="783"/>
            <a:chExt cx="150" cy="307"/>
          </a:xfrm>
        </p:grpSpPr>
        <p:sp>
          <p:nvSpPr>
            <p:cNvPr id="163873" name="AutoShape 52">
              <a:extLst>
                <a:ext uri="{FF2B5EF4-FFF2-40B4-BE49-F238E27FC236}">
                  <a16:creationId xmlns:a16="http://schemas.microsoft.com/office/drawing/2014/main" id="{5C73A984-7FD9-85DF-BF23-28C7704C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74" name="Rectangle 53">
              <a:extLst>
                <a:ext uri="{FF2B5EF4-FFF2-40B4-BE49-F238E27FC236}">
                  <a16:creationId xmlns:a16="http://schemas.microsoft.com/office/drawing/2014/main" id="{8C226523-3819-1385-9CBB-4CB78083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75" name="Rectangle 54">
              <a:extLst>
                <a:ext uri="{FF2B5EF4-FFF2-40B4-BE49-F238E27FC236}">
                  <a16:creationId xmlns:a16="http://schemas.microsoft.com/office/drawing/2014/main" id="{E85B480A-825A-5718-416E-6598A07DA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76" name="AutoShape 55">
              <a:extLst>
                <a:ext uri="{FF2B5EF4-FFF2-40B4-BE49-F238E27FC236}">
                  <a16:creationId xmlns:a16="http://schemas.microsoft.com/office/drawing/2014/main" id="{AE651578-4BE7-50F1-4EDF-38AD76A84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77" name="Line 56">
              <a:extLst>
                <a:ext uri="{FF2B5EF4-FFF2-40B4-BE49-F238E27FC236}">
                  <a16:creationId xmlns:a16="http://schemas.microsoft.com/office/drawing/2014/main" id="{BAFC3B77-F0C8-18A3-5768-79897A920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78" name="Line 57">
              <a:extLst>
                <a:ext uri="{FF2B5EF4-FFF2-40B4-BE49-F238E27FC236}">
                  <a16:creationId xmlns:a16="http://schemas.microsoft.com/office/drawing/2014/main" id="{EAC1D1B7-CE97-7A3F-8F49-DD0D27223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79" name="Rectangle 58">
              <a:extLst>
                <a:ext uri="{FF2B5EF4-FFF2-40B4-BE49-F238E27FC236}">
                  <a16:creationId xmlns:a16="http://schemas.microsoft.com/office/drawing/2014/main" id="{418ADC72-844D-0FAC-819C-ADBCA9BB5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880" name="Rectangle 59">
              <a:extLst>
                <a:ext uri="{FF2B5EF4-FFF2-40B4-BE49-F238E27FC236}">
                  <a16:creationId xmlns:a16="http://schemas.microsoft.com/office/drawing/2014/main" id="{0FC256A0-9A63-0F9A-4837-1EBA8BF9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3865" name="Text Box 60">
            <a:extLst>
              <a:ext uri="{FF2B5EF4-FFF2-40B4-BE49-F238E27FC236}">
                <a16:creationId xmlns:a16="http://schemas.microsoft.com/office/drawing/2014/main" id="{4F532C61-69EE-4C81-A56B-AD4B803B6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4429125"/>
            <a:ext cx="26177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authoritative DNS server</a:t>
            </a:r>
            <a:endParaRPr lang="en-US" altLang="en-US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dns.cs.umass.edu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02813" name="Text Box 61">
            <a:extLst>
              <a:ext uri="{FF2B5EF4-FFF2-40B4-BE49-F238E27FC236}">
                <a16:creationId xmlns:a16="http://schemas.microsoft.com/office/drawing/2014/main" id="{F51A8BC6-E945-5D80-EC48-3967FBE3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6433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7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814" name="Text Box 62">
            <a:extLst>
              <a:ext uri="{FF2B5EF4-FFF2-40B4-BE49-F238E27FC236}">
                <a16:creationId xmlns:a16="http://schemas.microsoft.com/office/drawing/2014/main" id="{C97DF46F-4D41-FDFC-BD8B-0D353F48D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7909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8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2815" name="Line 63">
            <a:extLst>
              <a:ext uri="{FF2B5EF4-FFF2-40B4-BE49-F238E27FC236}">
                <a16:creationId xmlns:a16="http://schemas.microsoft.com/office/drawing/2014/main" id="{03B01B4A-3389-7B19-9BC9-E66BDA9EC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2714625"/>
            <a:ext cx="1493838" cy="1314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2816" name="Line 64">
            <a:extLst>
              <a:ext uri="{FF2B5EF4-FFF2-40B4-BE49-F238E27FC236}">
                <a16:creationId xmlns:a16="http://schemas.microsoft.com/office/drawing/2014/main" id="{F43892C7-D8A0-8ED0-719B-5DA58DF1FB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063" y="2830513"/>
            <a:ext cx="1493837" cy="13017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0" name="Text Box 65">
            <a:extLst>
              <a:ext uri="{FF2B5EF4-FFF2-40B4-BE49-F238E27FC236}">
                <a16:creationId xmlns:a16="http://schemas.microsoft.com/office/drawing/2014/main" id="{24EE0D87-0179-2CF2-B71B-41DA07B58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13" y="1852613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TLD DNS server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163871" name="Rectangle 66">
            <a:extLst>
              <a:ext uri="{FF2B5EF4-FFF2-40B4-BE49-F238E27FC236}">
                <a16:creationId xmlns:a16="http://schemas.microsoft.com/office/drawing/2014/main" id="{C14E535F-EFC2-7052-06B7-1A1C0D193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</a:p>
        </p:txBody>
      </p:sp>
      <p:sp>
        <p:nvSpPr>
          <p:cNvPr id="163872" name="Rectangle 67">
            <a:extLst>
              <a:ext uri="{FF2B5EF4-FFF2-40B4-BE49-F238E27FC236}">
                <a16:creationId xmlns:a16="http://schemas.microsoft.com/office/drawing/2014/main" id="{9F88DEA8-C97D-7C11-919F-FF8C23AF55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4500" y="1587500"/>
            <a:ext cx="3565525" cy="4648200"/>
          </a:xfrm>
        </p:spPr>
        <p:txBody>
          <a:bodyPr/>
          <a:lstStyle/>
          <a:p>
            <a:r>
              <a:rPr lang="en-US" altLang="en-US" sz="2400" b="1">
                <a:solidFill>
                  <a:srgbClr val="FF0000"/>
                </a:solidFill>
                <a:ea typeface="ＭＳ Ｐゴシック" panose="020B0600070205080204" pitchFamily="34" charset="-128"/>
              </a:rPr>
              <a:t>Iterative Querying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Host at cis.poly.edu wants IP address for gaia.cs.umass.edu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0" grpId="0"/>
      <p:bldP spid="202781" grpId="0"/>
      <p:bldP spid="202782" grpId="0"/>
      <p:bldP spid="202783" grpId="0"/>
      <p:bldP spid="202784" grpId="0"/>
      <p:bldP spid="202813" grpId="0"/>
      <p:bldP spid="2028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Footer Placeholder 3">
            <a:extLst>
              <a:ext uri="{FF2B5EF4-FFF2-40B4-BE49-F238E27FC236}">
                <a16:creationId xmlns:a16="http://schemas.microsoft.com/office/drawing/2014/main" id="{5029F2E5-6512-E74D-5BE8-44379BBB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5890" name="Slide Number Placeholder 4">
            <a:extLst>
              <a:ext uri="{FF2B5EF4-FFF2-40B4-BE49-F238E27FC236}">
                <a16:creationId xmlns:a16="http://schemas.microsoft.com/office/drawing/2014/main" id="{5836A12B-AE1B-CAB7-64D4-B37149A9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D3F77-4449-4930-AC3B-F929521EB041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165891" name="Group 65">
            <a:extLst>
              <a:ext uri="{FF2B5EF4-FFF2-40B4-BE49-F238E27FC236}">
                <a16:creationId xmlns:a16="http://schemas.microsoft.com/office/drawing/2014/main" id="{DEAD5307-F970-934D-DE0F-28EA13BC660E}"/>
              </a:ext>
            </a:extLst>
          </p:cNvPr>
          <p:cNvGrpSpPr>
            <a:grpSpLocks/>
          </p:cNvGrpSpPr>
          <p:nvPr/>
        </p:nvGrpSpPr>
        <p:grpSpPr bwMode="auto">
          <a:xfrm>
            <a:off x="3416300" y="790575"/>
            <a:ext cx="5727700" cy="5526088"/>
            <a:chOff x="1499" y="384"/>
            <a:chExt cx="3608" cy="3481"/>
          </a:xfrm>
        </p:grpSpPr>
        <p:graphicFrame>
          <p:nvGraphicFramePr>
            <p:cNvPr id="165895" name="Object 2">
              <a:extLst>
                <a:ext uri="{FF2B5EF4-FFF2-40B4-BE49-F238E27FC236}">
                  <a16:creationId xmlns:a16="http://schemas.microsoft.com/office/drawing/2014/main" id="{9ADAA890-31FE-4F91-5C94-384A6E061D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0" y="2792"/>
            <a:ext cx="52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24266667" imgH="20126984" progId="MS_ClipArt_Gallery.2">
                    <p:embed/>
                  </p:oleObj>
                </mc:Choice>
                <mc:Fallback>
                  <p:oleObj name="Clip" r:id="rId4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2792"/>
                          <a:ext cx="525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896" name="Text Box 3">
              <a:extLst>
                <a:ext uri="{FF2B5EF4-FFF2-40B4-BE49-F238E27FC236}">
                  <a16:creationId xmlns:a16="http://schemas.microsoft.com/office/drawing/2014/main" id="{61286874-3B9E-FEFF-E575-FDC288C04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" y="3156"/>
              <a:ext cx="116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requesting host</a:t>
              </a:r>
              <a:endParaRPr lang="en-US" altLang="en-US"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cis.poly.edu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165897" name="Text Box 4">
              <a:extLst>
                <a:ext uri="{FF2B5EF4-FFF2-40B4-BE49-F238E27FC236}">
                  <a16:creationId xmlns:a16="http://schemas.microsoft.com/office/drawing/2014/main" id="{714AFF42-E6F9-10A1-8D64-176FD5D92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3653"/>
              <a:ext cx="1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gaia.cs.umass.edu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65898" name="Object 3">
              <a:extLst>
                <a:ext uri="{FF2B5EF4-FFF2-40B4-BE49-F238E27FC236}">
                  <a16:creationId xmlns:a16="http://schemas.microsoft.com/office/drawing/2014/main" id="{B1CE4A7E-5353-045F-979A-CE8D768E1F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8" y="3296"/>
            <a:ext cx="52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24266667" imgH="20126984" progId="MS_ClipArt_Gallery.2">
                    <p:embed/>
                  </p:oleObj>
                </mc:Choice>
                <mc:Fallback>
                  <p:oleObj name="Clip" r:id="rId6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8" y="3296"/>
                          <a:ext cx="525" cy="4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5899" name="Group 6">
              <a:extLst>
                <a:ext uri="{FF2B5EF4-FFF2-40B4-BE49-F238E27FC236}">
                  <a16:creationId xmlns:a16="http://schemas.microsoft.com/office/drawing/2014/main" id="{F1B2CD1F-1B8D-DF5E-73EB-03719380D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6" y="1485"/>
              <a:ext cx="233" cy="414"/>
              <a:chOff x="4180" y="783"/>
              <a:chExt cx="150" cy="307"/>
            </a:xfrm>
          </p:grpSpPr>
          <p:sp>
            <p:nvSpPr>
              <p:cNvPr id="165949" name="AutoShape 7">
                <a:extLst>
                  <a:ext uri="{FF2B5EF4-FFF2-40B4-BE49-F238E27FC236}">
                    <a16:creationId xmlns:a16="http://schemas.microsoft.com/office/drawing/2014/main" id="{3A886FDA-D6E3-1B48-A463-0680307AA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50" name="Rectangle 8">
                <a:extLst>
                  <a:ext uri="{FF2B5EF4-FFF2-40B4-BE49-F238E27FC236}">
                    <a16:creationId xmlns:a16="http://schemas.microsoft.com/office/drawing/2014/main" id="{6452FB7C-7DB1-B487-4918-37B937DC2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51" name="Rectangle 9">
                <a:extLst>
                  <a:ext uri="{FF2B5EF4-FFF2-40B4-BE49-F238E27FC236}">
                    <a16:creationId xmlns:a16="http://schemas.microsoft.com/office/drawing/2014/main" id="{B8EC88A6-EDB5-C641-FA1F-6B206CB0B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52" name="AutoShape 10">
                <a:extLst>
                  <a:ext uri="{FF2B5EF4-FFF2-40B4-BE49-F238E27FC236}">
                    <a16:creationId xmlns:a16="http://schemas.microsoft.com/office/drawing/2014/main" id="{C88D53CC-A650-E6BA-4803-A605370D2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53" name="Line 11">
                <a:extLst>
                  <a:ext uri="{FF2B5EF4-FFF2-40B4-BE49-F238E27FC236}">
                    <a16:creationId xmlns:a16="http://schemas.microsoft.com/office/drawing/2014/main" id="{E7AED449-4879-A7F2-F020-C41E38A26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54" name="Line 12">
                <a:extLst>
                  <a:ext uri="{FF2B5EF4-FFF2-40B4-BE49-F238E27FC236}">
                    <a16:creationId xmlns:a16="http://schemas.microsoft.com/office/drawing/2014/main" id="{5AC7B56A-E056-CFE6-1E25-2572A596E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55" name="Rectangle 13">
                <a:extLst>
                  <a:ext uri="{FF2B5EF4-FFF2-40B4-BE49-F238E27FC236}">
                    <a16:creationId xmlns:a16="http://schemas.microsoft.com/office/drawing/2014/main" id="{30B354AB-2613-0CA8-C91B-D13B33ECE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56" name="Rectangle 14">
                <a:extLst>
                  <a:ext uri="{FF2B5EF4-FFF2-40B4-BE49-F238E27FC236}">
                    <a16:creationId xmlns:a16="http://schemas.microsoft.com/office/drawing/2014/main" id="{4FFD3CDF-414E-44FE-C230-8FBFE520E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5900" name="Text Box 15">
              <a:extLst>
                <a:ext uri="{FF2B5EF4-FFF2-40B4-BE49-F238E27FC236}">
                  <a16:creationId xmlns:a16="http://schemas.microsoft.com/office/drawing/2014/main" id="{0B027596-0D1F-8F76-724F-ABF423B6E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384"/>
              <a:ext cx="12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root DNS server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165901" name="Line 16">
              <a:extLst>
                <a:ext uri="{FF2B5EF4-FFF2-40B4-BE49-F238E27FC236}">
                  <a16:creationId xmlns:a16="http://schemas.microsoft.com/office/drawing/2014/main" id="{FA032B1E-2F6C-310E-5A0A-74CF24C580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918"/>
              <a:ext cx="0" cy="8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2" name="Line 17">
              <a:extLst>
                <a:ext uri="{FF2B5EF4-FFF2-40B4-BE49-F238E27FC236}">
                  <a16:creationId xmlns:a16="http://schemas.microsoft.com/office/drawing/2014/main" id="{BE75CEE4-D131-A36F-6F4D-668725890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9" y="850"/>
              <a:ext cx="576" cy="6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3" name="Line 18">
              <a:extLst>
                <a:ext uri="{FF2B5EF4-FFF2-40B4-BE49-F238E27FC236}">
                  <a16:creationId xmlns:a16="http://schemas.microsoft.com/office/drawing/2014/main" id="{0D8C727E-120C-F48A-C574-A578505C2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7" y="1936"/>
              <a:ext cx="6" cy="8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5904" name="Group 19">
              <a:extLst>
                <a:ext uri="{FF2B5EF4-FFF2-40B4-BE49-F238E27FC236}">
                  <a16:creationId xmlns:a16="http://schemas.microsoft.com/office/drawing/2014/main" id="{4D7A6666-DE55-4312-BB07-D1DA006AB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9" y="2010"/>
              <a:ext cx="1259" cy="385"/>
              <a:chOff x="2800" y="2132"/>
              <a:chExt cx="1259" cy="385"/>
            </a:xfrm>
          </p:grpSpPr>
          <p:sp>
            <p:nvSpPr>
              <p:cNvPr id="165947" name="Rectangle 20">
                <a:extLst>
                  <a:ext uri="{FF2B5EF4-FFF2-40B4-BE49-F238E27FC236}">
                    <a16:creationId xmlns:a16="http://schemas.microsoft.com/office/drawing/2014/main" id="{05CAFFEA-0869-90D1-5B7F-7D7917CA0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" y="2178"/>
                <a:ext cx="1182" cy="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8" name="Text Box 21">
                <a:extLst>
                  <a:ext uri="{FF2B5EF4-FFF2-40B4-BE49-F238E27FC236}">
                    <a16:creationId xmlns:a16="http://schemas.microsoft.com/office/drawing/2014/main" id="{EBCB5CDA-B114-E44A-4720-069E5F6955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0" y="2132"/>
                <a:ext cx="1259" cy="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local DNS server</a:t>
                </a:r>
                <a:endParaRPr lang="en-US" altLang="en-US">
                  <a:latin typeface="Times New Roman" panose="02020603050405020304" pitchFamily="18" charset="0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>
                    <a:latin typeface="Courier New" panose="02070309020205020404" pitchFamily="49" charset="0"/>
                  </a:rPr>
                  <a:t>dns.poly.edu</a:t>
                </a:r>
                <a:endParaRPr lang="en-US" altLang="en-US" sz="16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5905" name="Text Box 22">
              <a:extLst>
                <a:ext uri="{FF2B5EF4-FFF2-40B4-BE49-F238E27FC236}">
                  <a16:creationId xmlns:a16="http://schemas.microsoft.com/office/drawing/2014/main" id="{74A3F774-EE9E-2EF4-63F1-0CBF46E2A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245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06" name="Text Box 23">
              <a:extLst>
                <a:ext uri="{FF2B5EF4-FFF2-40B4-BE49-F238E27FC236}">
                  <a16:creationId xmlns:a16="http://schemas.microsoft.com/office/drawing/2014/main" id="{E7F1D37E-74BD-3D02-B783-43C1DFDD6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9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07" name="Text Box 24">
              <a:extLst>
                <a:ext uri="{FF2B5EF4-FFF2-40B4-BE49-F238E27FC236}">
                  <a16:creationId xmlns:a16="http://schemas.microsoft.com/office/drawing/2014/main" id="{37148FA0-CBC7-473B-4A3D-056F78D16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11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08" name="Text Box 25">
              <a:extLst>
                <a:ext uri="{FF2B5EF4-FFF2-40B4-BE49-F238E27FC236}">
                  <a16:creationId xmlns:a16="http://schemas.microsoft.com/office/drawing/2014/main" id="{6B988B52-FD77-8470-A662-6042C0B9D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16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5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09" name="Text Box 26">
              <a:extLst>
                <a:ext uri="{FF2B5EF4-FFF2-40B4-BE49-F238E27FC236}">
                  <a16:creationId xmlns:a16="http://schemas.microsoft.com/office/drawing/2014/main" id="{FE3738B4-2E51-3DE5-128C-138E9F561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2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65910" name="Group 27">
              <a:extLst>
                <a:ext uri="{FF2B5EF4-FFF2-40B4-BE49-F238E27FC236}">
                  <a16:creationId xmlns:a16="http://schemas.microsoft.com/office/drawing/2014/main" id="{6E37CB2F-7220-B0F2-5DF2-F83B51F85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" y="591"/>
              <a:ext cx="233" cy="414"/>
              <a:chOff x="4180" y="783"/>
              <a:chExt cx="150" cy="307"/>
            </a:xfrm>
          </p:grpSpPr>
          <p:sp>
            <p:nvSpPr>
              <p:cNvPr id="165939" name="AutoShape 28">
                <a:extLst>
                  <a:ext uri="{FF2B5EF4-FFF2-40B4-BE49-F238E27FC236}">
                    <a16:creationId xmlns:a16="http://schemas.microsoft.com/office/drawing/2014/main" id="{C944E5FC-F95C-0506-CAF5-43CB95C64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0" name="Rectangle 29">
                <a:extLst>
                  <a:ext uri="{FF2B5EF4-FFF2-40B4-BE49-F238E27FC236}">
                    <a16:creationId xmlns:a16="http://schemas.microsoft.com/office/drawing/2014/main" id="{7970705F-CA3A-66AA-8854-F75E0E3E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1" name="Rectangle 30">
                <a:extLst>
                  <a:ext uri="{FF2B5EF4-FFF2-40B4-BE49-F238E27FC236}">
                    <a16:creationId xmlns:a16="http://schemas.microsoft.com/office/drawing/2014/main" id="{2FC440A7-B8E8-69F7-44FC-0B9FC07EB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2" name="AutoShape 31">
                <a:extLst>
                  <a:ext uri="{FF2B5EF4-FFF2-40B4-BE49-F238E27FC236}">
                    <a16:creationId xmlns:a16="http://schemas.microsoft.com/office/drawing/2014/main" id="{591BD4B8-E2DC-7269-1AC9-844A1D7CA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3" name="Line 32">
                <a:extLst>
                  <a:ext uri="{FF2B5EF4-FFF2-40B4-BE49-F238E27FC236}">
                    <a16:creationId xmlns:a16="http://schemas.microsoft.com/office/drawing/2014/main" id="{C80C96E0-73F0-1EB7-610D-13E2EBE0F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4" name="Line 33">
                <a:extLst>
                  <a:ext uri="{FF2B5EF4-FFF2-40B4-BE49-F238E27FC236}">
                    <a16:creationId xmlns:a16="http://schemas.microsoft.com/office/drawing/2014/main" id="{F55DED21-FB12-BAC0-5E0F-EBFA1EF7F8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5" name="Rectangle 34">
                <a:extLst>
                  <a:ext uri="{FF2B5EF4-FFF2-40B4-BE49-F238E27FC236}">
                    <a16:creationId xmlns:a16="http://schemas.microsoft.com/office/drawing/2014/main" id="{7CBA250B-FCB6-9BBB-1C35-8A791D8DA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46" name="Rectangle 35">
                <a:extLst>
                  <a:ext uri="{FF2B5EF4-FFF2-40B4-BE49-F238E27FC236}">
                    <a16:creationId xmlns:a16="http://schemas.microsoft.com/office/drawing/2014/main" id="{2AD43758-B499-47EA-69C5-0218AE51F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5911" name="Group 36">
              <a:extLst>
                <a:ext uri="{FF2B5EF4-FFF2-40B4-BE49-F238E27FC236}">
                  <a16:creationId xmlns:a16="http://schemas.microsoft.com/office/drawing/2014/main" id="{B0C4801A-5E69-544E-917B-8EB3D37D3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" y="1491"/>
              <a:ext cx="233" cy="414"/>
              <a:chOff x="4180" y="783"/>
              <a:chExt cx="150" cy="307"/>
            </a:xfrm>
          </p:grpSpPr>
          <p:sp>
            <p:nvSpPr>
              <p:cNvPr id="165931" name="AutoShape 37">
                <a:extLst>
                  <a:ext uri="{FF2B5EF4-FFF2-40B4-BE49-F238E27FC236}">
                    <a16:creationId xmlns:a16="http://schemas.microsoft.com/office/drawing/2014/main" id="{B3B835F9-C2A9-BA44-B519-18D6C888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2" name="Rectangle 38">
                <a:extLst>
                  <a:ext uri="{FF2B5EF4-FFF2-40B4-BE49-F238E27FC236}">
                    <a16:creationId xmlns:a16="http://schemas.microsoft.com/office/drawing/2014/main" id="{CB0958BE-7C5E-16F5-2937-5025015F6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3" name="Rectangle 39">
                <a:extLst>
                  <a:ext uri="{FF2B5EF4-FFF2-40B4-BE49-F238E27FC236}">
                    <a16:creationId xmlns:a16="http://schemas.microsoft.com/office/drawing/2014/main" id="{DBC835F3-B242-C29C-BFBE-21C3314CE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4" name="AutoShape 40">
                <a:extLst>
                  <a:ext uri="{FF2B5EF4-FFF2-40B4-BE49-F238E27FC236}">
                    <a16:creationId xmlns:a16="http://schemas.microsoft.com/office/drawing/2014/main" id="{4803BBED-D1F3-1369-310F-4A384F328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5" name="Line 41">
                <a:extLst>
                  <a:ext uri="{FF2B5EF4-FFF2-40B4-BE49-F238E27FC236}">
                    <a16:creationId xmlns:a16="http://schemas.microsoft.com/office/drawing/2014/main" id="{83CE2B16-EB1A-35DD-D04C-490DBDCAB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36" name="Line 42">
                <a:extLst>
                  <a:ext uri="{FF2B5EF4-FFF2-40B4-BE49-F238E27FC236}">
                    <a16:creationId xmlns:a16="http://schemas.microsoft.com/office/drawing/2014/main" id="{388F7FCA-5AE7-F008-6E5D-ED35D8E97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37" name="Rectangle 43">
                <a:extLst>
                  <a:ext uri="{FF2B5EF4-FFF2-40B4-BE49-F238E27FC236}">
                    <a16:creationId xmlns:a16="http://schemas.microsoft.com/office/drawing/2014/main" id="{91918EA1-D52D-505D-F25A-BBB4F81D9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8" name="Rectangle 44">
                <a:extLst>
                  <a:ext uri="{FF2B5EF4-FFF2-40B4-BE49-F238E27FC236}">
                    <a16:creationId xmlns:a16="http://schemas.microsoft.com/office/drawing/2014/main" id="{4B9937DA-C965-F68E-2D9C-1FE5E657E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5912" name="Group 45">
              <a:extLst>
                <a:ext uri="{FF2B5EF4-FFF2-40B4-BE49-F238E27FC236}">
                  <a16:creationId xmlns:a16="http://schemas.microsoft.com/office/drawing/2014/main" id="{A8E717AA-E180-EF9A-506D-60B6B52C1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2511"/>
              <a:ext cx="233" cy="414"/>
              <a:chOff x="4180" y="783"/>
              <a:chExt cx="150" cy="307"/>
            </a:xfrm>
          </p:grpSpPr>
          <p:sp>
            <p:nvSpPr>
              <p:cNvPr id="165923" name="AutoShape 46">
                <a:extLst>
                  <a:ext uri="{FF2B5EF4-FFF2-40B4-BE49-F238E27FC236}">
                    <a16:creationId xmlns:a16="http://schemas.microsoft.com/office/drawing/2014/main" id="{C97D176A-E7DF-986A-B401-BDB449E62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24" name="Rectangle 47">
                <a:extLst>
                  <a:ext uri="{FF2B5EF4-FFF2-40B4-BE49-F238E27FC236}">
                    <a16:creationId xmlns:a16="http://schemas.microsoft.com/office/drawing/2014/main" id="{174601AA-48F3-BC81-665F-C651A924F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25" name="Rectangle 48">
                <a:extLst>
                  <a:ext uri="{FF2B5EF4-FFF2-40B4-BE49-F238E27FC236}">
                    <a16:creationId xmlns:a16="http://schemas.microsoft.com/office/drawing/2014/main" id="{1705A655-8B21-BBAA-74E2-BFC8CC9E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26" name="AutoShape 49">
                <a:extLst>
                  <a:ext uri="{FF2B5EF4-FFF2-40B4-BE49-F238E27FC236}">
                    <a16:creationId xmlns:a16="http://schemas.microsoft.com/office/drawing/2014/main" id="{7AB43BE8-821E-BF0F-C127-A3383742D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27" name="Line 50">
                <a:extLst>
                  <a:ext uri="{FF2B5EF4-FFF2-40B4-BE49-F238E27FC236}">
                    <a16:creationId xmlns:a16="http://schemas.microsoft.com/office/drawing/2014/main" id="{8C7BF91A-9834-3077-49BE-52C0C08D3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28" name="Line 51">
                <a:extLst>
                  <a:ext uri="{FF2B5EF4-FFF2-40B4-BE49-F238E27FC236}">
                    <a16:creationId xmlns:a16="http://schemas.microsoft.com/office/drawing/2014/main" id="{9A5ADD67-5A1C-CEA2-A374-2CC325C1E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29" name="Rectangle 52">
                <a:extLst>
                  <a:ext uri="{FF2B5EF4-FFF2-40B4-BE49-F238E27FC236}">
                    <a16:creationId xmlns:a16="http://schemas.microsoft.com/office/drawing/2014/main" id="{ED4C9A97-8738-ACC3-162D-703871255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5930" name="Rectangle 53">
                <a:extLst>
                  <a:ext uri="{FF2B5EF4-FFF2-40B4-BE49-F238E27FC236}">
                    <a16:creationId xmlns:a16="http://schemas.microsoft.com/office/drawing/2014/main" id="{D1F026ED-214E-24B7-33B1-B35FCC89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5913" name="Text Box 54">
              <a:extLst>
                <a:ext uri="{FF2B5EF4-FFF2-40B4-BE49-F238E27FC236}">
                  <a16:creationId xmlns:a16="http://schemas.microsoft.com/office/drawing/2014/main" id="{971B1CA0-91C1-D76B-655B-C4648310E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0" y="2871"/>
              <a:ext cx="164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authoritative DNS server</a:t>
              </a:r>
              <a:endParaRPr lang="en-US" altLang="en-US"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urier New" panose="02070309020205020404" pitchFamily="49" charset="0"/>
                </a:rPr>
                <a:t>dns.cs.umass.edu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165914" name="Text Box 55">
              <a:extLst>
                <a:ext uri="{FF2B5EF4-FFF2-40B4-BE49-F238E27FC236}">
                  <a16:creationId xmlns:a16="http://schemas.microsoft.com/office/drawing/2014/main" id="{1FE18CAC-3244-390E-49E7-1197D2AD4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34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7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15" name="Text Box 56">
              <a:extLst>
                <a:ext uri="{FF2B5EF4-FFF2-40B4-BE49-F238E27FC236}">
                  <a16:creationId xmlns:a16="http://schemas.microsoft.com/office/drawing/2014/main" id="{EEF22181-B0C6-41B2-9F24-35E52099E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" y="24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8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16" name="Line 57">
              <a:extLst>
                <a:ext uri="{FF2B5EF4-FFF2-40B4-BE49-F238E27FC236}">
                  <a16:creationId xmlns:a16="http://schemas.microsoft.com/office/drawing/2014/main" id="{CEB5986A-0BE3-6933-C874-35358AAC0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768"/>
              <a:ext cx="432" cy="7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17" name="Text Box 59">
              <a:extLst>
                <a:ext uri="{FF2B5EF4-FFF2-40B4-BE49-F238E27FC236}">
                  <a16:creationId xmlns:a16="http://schemas.microsoft.com/office/drawing/2014/main" id="{AB103131-C66B-F37D-FBC4-23DF2655A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536"/>
              <a:ext cx="12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TLD DNS server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165918" name="Line 60">
              <a:extLst>
                <a:ext uri="{FF2B5EF4-FFF2-40B4-BE49-F238E27FC236}">
                  <a16:creationId xmlns:a16="http://schemas.microsoft.com/office/drawing/2014/main" id="{C89F6F46-889F-C90A-334B-CFD592FC1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72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9" name="Line 61">
              <a:extLst>
                <a:ext uri="{FF2B5EF4-FFF2-40B4-BE49-F238E27FC236}">
                  <a16:creationId xmlns:a16="http://schemas.microsoft.com/office/drawing/2014/main" id="{597E4F1E-CE6A-3698-0868-A35A5EB3A4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20" name="Line 62">
              <a:extLst>
                <a:ext uri="{FF2B5EF4-FFF2-40B4-BE49-F238E27FC236}">
                  <a16:creationId xmlns:a16="http://schemas.microsoft.com/office/drawing/2014/main" id="{0787F460-FA9B-E02C-3318-600924A64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008"/>
              <a:ext cx="33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21" name="Text Box 63">
              <a:extLst>
                <a:ext uri="{FF2B5EF4-FFF2-40B4-BE49-F238E27FC236}">
                  <a16:creationId xmlns:a16="http://schemas.microsoft.com/office/drawing/2014/main" id="{6D4709D2-34C0-16E8-F491-7563DCB0B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00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5922" name="Line 64">
              <a:extLst>
                <a:ext uri="{FF2B5EF4-FFF2-40B4-BE49-F238E27FC236}">
                  <a16:creationId xmlns:a16="http://schemas.microsoft.com/office/drawing/2014/main" id="{2BAB5F8D-9D68-339E-8755-DA19096B5D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008"/>
              <a:ext cx="48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5892" name="Rectangle 66">
            <a:extLst>
              <a:ext uri="{FF2B5EF4-FFF2-40B4-BE49-F238E27FC236}">
                <a16:creationId xmlns:a16="http://schemas.microsoft.com/office/drawing/2014/main" id="{A6BFDD24-C2D2-D671-8E48-5E79E78FC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Recursive queries</a:t>
            </a:r>
          </a:p>
        </p:txBody>
      </p:sp>
      <p:sp>
        <p:nvSpPr>
          <p:cNvPr id="165893" name="Rectangle 67">
            <a:extLst>
              <a:ext uri="{FF2B5EF4-FFF2-40B4-BE49-F238E27FC236}">
                <a16:creationId xmlns:a16="http://schemas.microsoft.com/office/drawing/2014/main" id="{695E1898-760E-748A-CDB7-0DE1F3586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1438275"/>
            <a:ext cx="31623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recursive query: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puts burden of name resolution on contacted name server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heavy load?</a:t>
            </a:r>
          </a:p>
          <a:p>
            <a:pPr>
              <a:spcBef>
                <a:spcPct val="50000"/>
              </a:spcBef>
            </a:pPr>
            <a:r>
              <a:rPr lang="en-US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iterated query:</a:t>
            </a:r>
            <a:endParaRPr lang="en-US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contacted server replies with name of server to contact</a:t>
            </a:r>
          </a:p>
          <a:p>
            <a:pPr>
              <a:buFont typeface="ZapfDingbats" pitchFamily="82" charset="2"/>
              <a:buChar char="r"/>
            </a:pPr>
            <a:r>
              <a:rPr lang="en-US" altLang="en-US" sz="2000">
                <a:latin typeface="Times New Roman" panose="02020603050405020304" pitchFamily="18" charset="0"/>
              </a:rPr>
              <a:t>“I don’t know this name, but ask this server”</a:t>
            </a:r>
          </a:p>
        </p:txBody>
      </p:sp>
      <p:sp>
        <p:nvSpPr>
          <p:cNvPr id="203844" name="Rectangle 68">
            <a:extLst>
              <a:ext uri="{FF2B5EF4-FFF2-40B4-BE49-F238E27FC236}">
                <a16:creationId xmlns:a16="http://schemas.microsoft.com/office/drawing/2014/main" id="{F4B751D4-108F-7112-D705-2C4A94475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6140450"/>
            <a:ext cx="4851400" cy="457200"/>
          </a:xfrm>
          <a:prstGeom prst="rect">
            <a:avLst/>
          </a:prstGeom>
          <a:solidFill>
            <a:srgbClr val="FF99CC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lang="en-US">
                <a:latin typeface="Comic Sans MS" charset="0"/>
                <a:ea typeface="+mn-ea"/>
              </a:rPr>
              <a:t>Which is a better design choice?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38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844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Footer Placeholder 5">
            <a:extLst>
              <a:ext uri="{FF2B5EF4-FFF2-40B4-BE49-F238E27FC236}">
                <a16:creationId xmlns:a16="http://schemas.microsoft.com/office/drawing/2014/main" id="{5CA7C4EA-2278-6236-F170-A732BEA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7938" name="Slide Number Placeholder 6">
            <a:extLst>
              <a:ext uri="{FF2B5EF4-FFF2-40B4-BE49-F238E27FC236}">
                <a16:creationId xmlns:a16="http://schemas.microsoft.com/office/drawing/2014/main" id="{0AA0C258-0382-CA33-FE19-2FB49CF1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73CA04-D851-4E6D-A3E7-113593174B2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FD4317B2-3650-6CBF-B7B8-3D642E0FC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DNS: caching and updating records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58AD9AF1-B97A-0B44-3F27-4F5CC5D98F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7893050" cy="4733925"/>
          </a:xfrm>
        </p:spPr>
        <p:txBody>
          <a:bodyPr/>
          <a:lstStyle/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Once (any) name server learns mapping, it </a:t>
            </a:r>
            <a:r>
              <a:rPr lang="en-US" altLang="en-US" sz="24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caches</a:t>
            </a:r>
            <a:r>
              <a:rPr lang="en-US" altLang="en-US" sz="2400">
                <a:ea typeface="ＭＳ Ｐゴシック" panose="020B0600070205080204" pitchFamily="34" charset="-128"/>
              </a:rPr>
              <a:t> mapping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cache entries timeout (disappear) after some time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TLD servers typically cached in local name servers</a:t>
            </a:r>
          </a:p>
          <a:p>
            <a:pPr lvl="2"/>
            <a:r>
              <a:rPr lang="en-US" altLang="en-US">
                <a:solidFill>
                  <a:srgbClr val="800000"/>
                </a:solidFill>
                <a:ea typeface="ＭＳ Ｐゴシック" panose="020B0600070205080204" pitchFamily="34" charset="-128"/>
              </a:rPr>
              <a:t>Thus root name servers not often visited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Update/notify mechanisms under design by IETF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RFC 2136</a:t>
            </a:r>
            <a:endParaRPr lang="en-US" altLang="en-US" sz="18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http://www.ietf.org/html.charters/dnsind-charter.html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Footer Placeholder 5">
            <a:extLst>
              <a:ext uri="{FF2B5EF4-FFF2-40B4-BE49-F238E27FC236}">
                <a16:creationId xmlns:a16="http://schemas.microsoft.com/office/drawing/2014/main" id="{14107D4C-5F6B-0106-BE79-AD8A6615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9986" name="Slide Number Placeholder 6">
            <a:extLst>
              <a:ext uri="{FF2B5EF4-FFF2-40B4-BE49-F238E27FC236}">
                <a16:creationId xmlns:a16="http://schemas.microsoft.com/office/drawing/2014/main" id="{28C7857E-B197-589E-72FB-615F1C03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9F2ACA-BB36-4E00-B7F7-E60C0A46C1F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938BDB72-90B6-192D-AB9E-EEE9075F4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 records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EF1707D2-2D36-CAB9-4450-60063172A0A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343025"/>
            <a:ext cx="7820025" cy="5143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chemeClr val="accent2"/>
                </a:solidFill>
                <a:ea typeface="ＭＳ Ｐゴシック" panose="020B0600070205080204" pitchFamily="34" charset="-128"/>
              </a:rPr>
              <a:t>DNS:</a:t>
            </a:r>
            <a:r>
              <a:rPr lang="en-US" altLang="en-US" sz="2400">
                <a:ea typeface="ＭＳ Ｐゴシック" panose="020B0600070205080204" pitchFamily="34" charset="-128"/>
              </a:rPr>
              <a:t> distributed db storing resource records 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(RR)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69989" name="Rectangle 4">
            <a:extLst>
              <a:ext uri="{FF2B5EF4-FFF2-40B4-BE49-F238E27FC236}">
                <a16:creationId xmlns:a16="http://schemas.microsoft.com/office/drawing/2014/main" id="{2F883BC7-2401-63D3-2D82-5BBE28B04E9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23875" y="3895725"/>
            <a:ext cx="4000500" cy="18669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Type=NS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name</a:t>
            </a:r>
            <a:r>
              <a:rPr lang="en-US" altLang="en-US" sz="2000">
                <a:ea typeface="ＭＳ Ｐゴシック" panose="020B0600070205080204" pitchFamily="34" charset="-128"/>
              </a:rPr>
              <a:t> is domain (e.g. foo.com)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value</a:t>
            </a:r>
            <a:r>
              <a:rPr lang="en-US" altLang="en-US" sz="2000">
                <a:ea typeface="ＭＳ Ｐゴシック" panose="020B0600070205080204" pitchFamily="34" charset="-128"/>
              </a:rPr>
              <a:t> is hostname of authoritative name server for this domain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169990" name="Group 5">
            <a:extLst>
              <a:ext uri="{FF2B5EF4-FFF2-40B4-BE49-F238E27FC236}">
                <a16:creationId xmlns:a16="http://schemas.microsoft.com/office/drawing/2014/main" id="{52EAE876-98F2-CE83-96D3-D1C0E52F77D8}"/>
              </a:ext>
            </a:extLst>
          </p:cNvPr>
          <p:cNvGrpSpPr>
            <a:grpSpLocks/>
          </p:cNvGrpSpPr>
          <p:nvPr/>
        </p:nvGrpSpPr>
        <p:grpSpPr bwMode="auto">
          <a:xfrm>
            <a:off x="1795463" y="1895475"/>
            <a:ext cx="5364162" cy="571500"/>
            <a:chOff x="1407" y="1206"/>
            <a:chExt cx="3379" cy="360"/>
          </a:xfrm>
        </p:grpSpPr>
        <p:sp>
          <p:nvSpPr>
            <p:cNvPr id="169994" name="Text Box 6">
              <a:extLst>
                <a:ext uri="{FF2B5EF4-FFF2-40B4-BE49-F238E27FC236}">
                  <a16:creationId xmlns:a16="http://schemas.microsoft.com/office/drawing/2014/main" id="{535C9928-0D82-B4E7-94A3-287003BCB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" y="1214"/>
              <a:ext cx="33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RR format: </a:t>
              </a:r>
              <a:r>
                <a:rPr lang="en-US" altLang="en-US" sz="1800" b="1">
                  <a:latin typeface="Courier New" panose="02070309020205020404" pitchFamily="49" charset="0"/>
                </a:rPr>
                <a:t>(name, value, type, ttl)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9995" name="Rectangle 7">
              <a:extLst>
                <a:ext uri="{FF2B5EF4-FFF2-40B4-BE49-F238E27FC236}">
                  <a16:creationId xmlns:a16="http://schemas.microsoft.com/office/drawing/2014/main" id="{5C8AE115-E180-1DB8-E8B6-1D9396BF4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1206"/>
              <a:ext cx="3318" cy="3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9991" name="Rectangle 8">
            <a:extLst>
              <a:ext uri="{FF2B5EF4-FFF2-40B4-BE49-F238E27FC236}">
                <a16:creationId xmlns:a16="http://schemas.microsoft.com/office/drawing/2014/main" id="{73BB4E2D-A43B-633C-2C3E-5062EB01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2657475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Type=A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r>
              <a:rPr lang="en-US" altLang="en-US" sz="2000"/>
              <a:t> is hostname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/>
              <a:t> is IP address</a:t>
            </a:r>
          </a:p>
          <a:p>
            <a:endParaRPr lang="en-US" altLang="en-US" sz="2400"/>
          </a:p>
        </p:txBody>
      </p:sp>
      <p:sp>
        <p:nvSpPr>
          <p:cNvPr id="169992" name="Rectangle 9">
            <a:extLst>
              <a:ext uri="{FF2B5EF4-FFF2-40B4-BE49-F238E27FC236}">
                <a16:creationId xmlns:a16="http://schemas.microsoft.com/office/drawing/2014/main" id="{30B9DCC9-99F2-E55A-DCDC-C85AC7CA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2697163"/>
            <a:ext cx="4514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Type=CNAME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r>
              <a:rPr lang="en-US" altLang="en-US" sz="2000"/>
              <a:t> is alias name for some “canonical” (the real) name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www.ibm.com </a:t>
            </a:r>
            <a:r>
              <a:rPr lang="en-US" altLang="en-US" sz="2000"/>
              <a:t>is really</a:t>
            </a:r>
            <a:endParaRPr lang="en-US" altLang="en-US" sz="1800">
              <a:latin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servereast.backup2.ibm.com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/>
              <a:t> is canonical name</a:t>
            </a:r>
          </a:p>
          <a:p>
            <a:endParaRPr lang="en-US" altLang="en-US" sz="2400"/>
          </a:p>
        </p:txBody>
      </p:sp>
      <p:sp>
        <p:nvSpPr>
          <p:cNvPr id="169993" name="Rectangle 10">
            <a:extLst>
              <a:ext uri="{FF2B5EF4-FFF2-40B4-BE49-F238E27FC236}">
                <a16:creationId xmlns:a16="http://schemas.microsoft.com/office/drawing/2014/main" id="{A44991E3-8055-060B-A651-FC525C9F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5032375"/>
            <a:ext cx="4408487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Type=MX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/>
              <a:t> is name of mailserver associated with </a:t>
            </a:r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endParaRPr lang="en-US" altLang="en-US" sz="20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Footer Placeholder 5">
            <a:extLst>
              <a:ext uri="{FF2B5EF4-FFF2-40B4-BE49-F238E27FC236}">
                <a16:creationId xmlns:a16="http://schemas.microsoft.com/office/drawing/2014/main" id="{839FDB04-4B04-F46D-E9ED-36A8F4D6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2034" name="Slide Number Placeholder 6">
            <a:extLst>
              <a:ext uri="{FF2B5EF4-FFF2-40B4-BE49-F238E27FC236}">
                <a16:creationId xmlns:a16="http://schemas.microsoft.com/office/drawing/2014/main" id="{BC4158B4-CCD3-BDB6-4090-64BC8087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D03E1C-FCAC-4153-81E8-DCBCEE03B2E4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150450F1-1CF9-049A-0783-AAC23589C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 protocol, messages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F82505F2-1DFB-379C-7D86-8FF0DE44C21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343025"/>
            <a:ext cx="7820025" cy="5143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chemeClr val="accent2"/>
                </a:solidFill>
                <a:ea typeface="ＭＳ Ｐゴシック" panose="020B0600070205080204" pitchFamily="34" charset="-128"/>
              </a:rPr>
              <a:t>DNS protocol 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query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and 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reply</a:t>
            </a:r>
            <a:r>
              <a:rPr lang="en-US" altLang="en-US" sz="2400">
                <a:ea typeface="ＭＳ Ｐゴシック" panose="020B0600070205080204" pitchFamily="34" charset="-128"/>
              </a:rPr>
              <a:t> messages, both with same 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message format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72037" name="Rectangle 4">
            <a:extLst>
              <a:ext uri="{FF2B5EF4-FFF2-40B4-BE49-F238E27FC236}">
                <a16:creationId xmlns:a16="http://schemas.microsoft.com/office/drawing/2014/main" id="{4B676856-E6CE-03A1-27BA-F8662A0E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52675"/>
            <a:ext cx="35750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ZapfDingbats" pitchFamily="82" charset="2"/>
              <a:buNone/>
            </a:pPr>
            <a:r>
              <a:rPr lang="en-US" altLang="en-US" sz="2400"/>
              <a:t>msg header</a:t>
            </a:r>
          </a:p>
          <a:p>
            <a:r>
              <a:rPr lang="en-US" altLang="en-US" sz="2000">
                <a:solidFill>
                  <a:schemeClr val="accent2"/>
                </a:solidFill>
              </a:rPr>
              <a:t>identification:</a:t>
            </a:r>
            <a:r>
              <a:rPr lang="en-US" altLang="en-US" sz="2000"/>
              <a:t> 16 bit # for query, reply to query uses same #</a:t>
            </a:r>
          </a:p>
          <a:p>
            <a:r>
              <a:rPr lang="en-US" altLang="en-US" sz="2000">
                <a:solidFill>
                  <a:schemeClr val="accent2"/>
                </a:solidFill>
              </a:rPr>
              <a:t>flags:</a:t>
            </a:r>
            <a:endParaRPr lang="en-US" altLang="en-US" sz="2000"/>
          </a:p>
          <a:p>
            <a:pPr lvl="1"/>
            <a:r>
              <a:rPr lang="en-US" altLang="en-US" sz="2000"/>
              <a:t>query or reply</a:t>
            </a:r>
          </a:p>
          <a:p>
            <a:pPr lvl="1"/>
            <a:r>
              <a:rPr lang="en-US" altLang="en-US" sz="2000"/>
              <a:t>recursion desired </a:t>
            </a:r>
          </a:p>
          <a:p>
            <a:pPr lvl="1"/>
            <a:r>
              <a:rPr lang="en-US" altLang="en-US" sz="2000"/>
              <a:t>recursion available</a:t>
            </a:r>
          </a:p>
          <a:p>
            <a:pPr lvl="1"/>
            <a:r>
              <a:rPr lang="en-US" altLang="en-US" sz="2000"/>
              <a:t>reply is authoritative</a:t>
            </a:r>
          </a:p>
        </p:txBody>
      </p:sp>
      <p:pic>
        <p:nvPicPr>
          <p:cNvPr id="172038" name="Picture 5" descr="DNSmessage">
            <a:extLst>
              <a:ext uri="{FF2B5EF4-FFF2-40B4-BE49-F238E27FC236}">
                <a16:creationId xmlns:a16="http://schemas.microsoft.com/office/drawing/2014/main" id="{43EB82A6-F441-8940-CC82-71E8D354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2090738"/>
            <a:ext cx="5132388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Footer Placeholder 5">
            <a:extLst>
              <a:ext uri="{FF2B5EF4-FFF2-40B4-BE49-F238E27FC236}">
                <a16:creationId xmlns:a16="http://schemas.microsoft.com/office/drawing/2014/main" id="{4C2C1E1A-65C3-21FA-9307-88436941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4082" name="Slide Number Placeholder 6">
            <a:extLst>
              <a:ext uri="{FF2B5EF4-FFF2-40B4-BE49-F238E27FC236}">
                <a16:creationId xmlns:a16="http://schemas.microsoft.com/office/drawing/2014/main" id="{193FACAD-37C7-E926-4C7E-6511015A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0F82C6-A0EB-4596-9618-CB8B945A085E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E909B922-601F-8B38-9359-D243B6D72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DNS protocol, messages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74084" name="Picture 3" descr="DNSmessage">
            <a:extLst>
              <a:ext uri="{FF2B5EF4-FFF2-40B4-BE49-F238E27FC236}">
                <a16:creationId xmlns:a16="http://schemas.microsoft.com/office/drawing/2014/main" id="{EE99E2CA-D615-AC0A-B0E2-899C8DCC0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509713"/>
            <a:ext cx="43878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5" name="Text Box 4">
            <a:extLst>
              <a:ext uri="{FF2B5EF4-FFF2-40B4-BE49-F238E27FC236}">
                <a16:creationId xmlns:a16="http://schemas.microsoft.com/office/drawing/2014/main" id="{639BE0CB-2FDE-3CD9-08C8-5FB97CC4D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30388"/>
            <a:ext cx="2284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Name, type fields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for a query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086" name="Text Box 5">
            <a:extLst>
              <a:ext uri="{FF2B5EF4-FFF2-40B4-BE49-F238E27FC236}">
                <a16:creationId xmlns:a16="http://schemas.microsoft.com/office/drawing/2014/main" id="{01B4152B-0041-C653-DF80-F51D3ED68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" y="2830513"/>
            <a:ext cx="21685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RRs in response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to query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087" name="Text Box 6">
            <a:extLst>
              <a:ext uri="{FF2B5EF4-FFF2-40B4-BE49-F238E27FC236}">
                <a16:creationId xmlns:a16="http://schemas.microsoft.com/office/drawing/2014/main" id="{08FB6259-293A-6972-1F39-F238CAF23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3716338"/>
            <a:ext cx="27130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records for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authoritative servers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088" name="Text Box 7">
            <a:extLst>
              <a:ext uri="{FF2B5EF4-FFF2-40B4-BE49-F238E27FC236}">
                <a16:creationId xmlns:a16="http://schemas.microsoft.com/office/drawing/2014/main" id="{AF5A0CE9-2D16-61A4-1FCF-A7D89513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4668838"/>
            <a:ext cx="2763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additional “helpful”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info that may be used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089" name="Line 8">
            <a:extLst>
              <a:ext uri="{FF2B5EF4-FFF2-40B4-BE49-F238E27FC236}">
                <a16:creationId xmlns:a16="http://schemas.microsoft.com/office/drawing/2014/main" id="{328EB965-6A42-63A1-105B-A11197AB0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2171700"/>
            <a:ext cx="1447800" cy="800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90" name="Line 9">
            <a:extLst>
              <a:ext uri="{FF2B5EF4-FFF2-40B4-BE49-F238E27FC236}">
                <a16:creationId xmlns:a16="http://schemas.microsoft.com/office/drawing/2014/main" id="{5A7EB041-6458-AF31-4C76-B6985F28B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775" y="3200400"/>
            <a:ext cx="1514475" cy="371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91" name="Line 10">
            <a:extLst>
              <a:ext uri="{FF2B5EF4-FFF2-40B4-BE49-F238E27FC236}">
                <a16:creationId xmlns:a16="http://schemas.microsoft.com/office/drawing/2014/main" id="{B82FBBED-4A7D-076F-274C-AD5836912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1350" y="4076700"/>
            <a:ext cx="1447800" cy="133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92" name="Line 11">
            <a:extLst>
              <a:ext uri="{FF2B5EF4-FFF2-40B4-BE49-F238E27FC236}">
                <a16:creationId xmlns:a16="http://schemas.microsoft.com/office/drawing/2014/main" id="{60301528-35FB-3E17-0B68-48EC77F8F3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0875" y="4743450"/>
            <a:ext cx="143827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5">
            <a:extLst>
              <a:ext uri="{FF2B5EF4-FFF2-40B4-BE49-F238E27FC236}">
                <a16:creationId xmlns:a16="http://schemas.microsoft.com/office/drawing/2014/main" id="{D33229B4-AA96-84BB-1755-C38F3A0C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3794" name="Slide Number Placeholder 6">
            <a:extLst>
              <a:ext uri="{FF2B5EF4-FFF2-40B4-BE49-F238E27FC236}">
                <a16:creationId xmlns:a16="http://schemas.microsoft.com/office/drawing/2014/main" id="{D4A2409E-8283-DA6F-2944-BC0A9A22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700666-FFE0-4AA8-82B5-8D170F62C03D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3795" name="Rectangle 1028">
            <a:extLst>
              <a:ext uri="{FF2B5EF4-FFF2-40B4-BE49-F238E27FC236}">
                <a16:creationId xmlns:a16="http://schemas.microsoft.com/office/drawing/2014/main" id="{F109424C-A4D2-77CF-B2DE-C3CC8B8D77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Pure P2P architecture</a:t>
            </a:r>
          </a:p>
        </p:txBody>
      </p:sp>
      <p:sp>
        <p:nvSpPr>
          <p:cNvPr id="33796" name="Rectangle 1029">
            <a:extLst>
              <a:ext uri="{FF2B5EF4-FFF2-40B4-BE49-F238E27FC236}">
                <a16:creationId xmlns:a16="http://schemas.microsoft.com/office/drawing/2014/main" id="{D7F7D343-546C-5B16-78F4-86BC186013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49713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no always-on server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example: Gnutella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Highly scalable but difficult to manage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33797" name="Group 1487">
            <a:extLst>
              <a:ext uri="{FF2B5EF4-FFF2-40B4-BE49-F238E27FC236}">
                <a16:creationId xmlns:a16="http://schemas.microsoft.com/office/drawing/2014/main" id="{1FEA844A-71AC-FD49-699E-9E57AEC027E6}"/>
              </a:ext>
            </a:extLst>
          </p:cNvPr>
          <p:cNvGrpSpPr>
            <a:grpSpLocks/>
          </p:cNvGrpSpPr>
          <p:nvPr/>
        </p:nvGrpSpPr>
        <p:grpSpPr bwMode="auto">
          <a:xfrm>
            <a:off x="4703763" y="1871663"/>
            <a:ext cx="3678237" cy="4130675"/>
            <a:chOff x="3220" y="1179"/>
            <a:chExt cx="2317" cy="2602"/>
          </a:xfrm>
        </p:grpSpPr>
        <p:sp>
          <p:nvSpPr>
            <p:cNvPr id="33798" name="Freeform 1488">
              <a:extLst>
                <a:ext uri="{FF2B5EF4-FFF2-40B4-BE49-F238E27FC236}">
                  <a16:creationId xmlns:a16="http://schemas.microsoft.com/office/drawing/2014/main" id="{E939597A-E3F9-91F3-4F86-A38819352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1269"/>
              <a:ext cx="1133" cy="1055"/>
            </a:xfrm>
            <a:custGeom>
              <a:avLst/>
              <a:gdLst>
                <a:gd name="T0" fmla="*/ 161 w 1292"/>
                <a:gd name="T1" fmla="*/ 4 h 1255"/>
                <a:gd name="T2" fmla="*/ 24 w 1292"/>
                <a:gd name="T3" fmla="*/ 93 h 1255"/>
                <a:gd name="T4" fmla="*/ 19 w 1292"/>
                <a:gd name="T5" fmla="*/ 311 h 1255"/>
                <a:gd name="T6" fmla="*/ 35 w 1292"/>
                <a:gd name="T7" fmla="*/ 493 h 1255"/>
                <a:gd name="T8" fmla="*/ 166 w 1292"/>
                <a:gd name="T9" fmla="*/ 517 h 1255"/>
                <a:gd name="T10" fmla="*/ 436 w 1292"/>
                <a:gd name="T11" fmla="*/ 671 h 1255"/>
                <a:gd name="T12" fmla="*/ 672 w 1292"/>
                <a:gd name="T13" fmla="*/ 735 h 1255"/>
                <a:gd name="T14" fmla="*/ 809 w 1292"/>
                <a:gd name="T15" fmla="*/ 606 h 1255"/>
                <a:gd name="T16" fmla="*/ 858 w 1292"/>
                <a:gd name="T17" fmla="*/ 264 h 1255"/>
                <a:gd name="T18" fmla="*/ 813 w 1292"/>
                <a:gd name="T19" fmla="*/ 125 h 1255"/>
                <a:gd name="T20" fmla="*/ 505 w 1292"/>
                <a:gd name="T21" fmla="*/ 69 h 1255"/>
                <a:gd name="T22" fmla="*/ 161 w 1292"/>
                <a:gd name="T23" fmla="*/ 4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9" name="Freeform 1489">
              <a:extLst>
                <a:ext uri="{FF2B5EF4-FFF2-40B4-BE49-F238E27FC236}">
                  <a16:creationId xmlns:a16="http://schemas.microsoft.com/office/drawing/2014/main" id="{EE30E7D1-E8CC-1ECD-B742-F2A7A5089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179"/>
              <a:ext cx="1176" cy="1001"/>
            </a:xfrm>
            <a:custGeom>
              <a:avLst/>
              <a:gdLst>
                <a:gd name="T0" fmla="*/ 372 w 1340"/>
                <a:gd name="T1" fmla="*/ 24 h 1191"/>
                <a:gd name="T2" fmla="*/ 55 w 1340"/>
                <a:gd name="T3" fmla="*/ 35 h 1191"/>
                <a:gd name="T4" fmla="*/ 39 w 1340"/>
                <a:gd name="T5" fmla="*/ 239 h 1191"/>
                <a:gd name="T6" fmla="*/ 19 w 1340"/>
                <a:gd name="T7" fmla="*/ 427 h 1191"/>
                <a:gd name="T8" fmla="*/ 75 w 1340"/>
                <a:gd name="T9" fmla="*/ 516 h 1191"/>
                <a:gd name="T10" fmla="*/ 363 w 1340"/>
                <a:gd name="T11" fmla="*/ 520 h 1191"/>
                <a:gd name="T12" fmla="*/ 433 w 1340"/>
                <a:gd name="T13" fmla="*/ 670 h 1191"/>
                <a:gd name="T14" fmla="*/ 834 w 1340"/>
                <a:gd name="T15" fmla="*/ 652 h 1191"/>
                <a:gd name="T16" fmla="*/ 863 w 1340"/>
                <a:gd name="T17" fmla="*/ 339 h 1191"/>
                <a:gd name="T18" fmla="*/ 814 w 1340"/>
                <a:gd name="T19" fmla="*/ 203 h 1191"/>
                <a:gd name="T20" fmla="*/ 513 w 1340"/>
                <a:gd name="T21" fmla="*/ 171 h 1191"/>
                <a:gd name="T22" fmla="*/ 372 w 1340"/>
                <a:gd name="T23" fmla="*/ 24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0" name="Freeform 1490">
              <a:extLst>
                <a:ext uri="{FF2B5EF4-FFF2-40B4-BE49-F238E27FC236}">
                  <a16:creationId xmlns:a16="http://schemas.microsoft.com/office/drawing/2014/main" id="{5EA61358-7D32-BB53-C10F-3730E9F7B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2064"/>
              <a:ext cx="1874" cy="1398"/>
            </a:xfrm>
            <a:custGeom>
              <a:avLst/>
              <a:gdLst>
                <a:gd name="T0" fmla="*/ 18 w 2135"/>
                <a:gd name="T1" fmla="*/ 388 h 1662"/>
                <a:gd name="T2" fmla="*/ 71 w 2135"/>
                <a:gd name="T3" fmla="*/ 45 h 1662"/>
                <a:gd name="T4" fmla="*/ 444 w 2135"/>
                <a:gd name="T5" fmla="*/ 117 h 1662"/>
                <a:gd name="T6" fmla="*/ 817 w 2135"/>
                <a:gd name="T7" fmla="*/ 60 h 1662"/>
                <a:gd name="T8" fmla="*/ 1353 w 2135"/>
                <a:gd name="T9" fmla="*/ 242 h 1662"/>
                <a:gd name="T10" fmla="*/ 1361 w 2135"/>
                <a:gd name="T11" fmla="*/ 680 h 1662"/>
                <a:gd name="T12" fmla="*/ 1069 w 2135"/>
                <a:gd name="T13" fmla="*/ 952 h 1662"/>
                <a:gd name="T14" fmla="*/ 550 w 2135"/>
                <a:gd name="T15" fmla="*/ 902 h 1662"/>
                <a:gd name="T16" fmla="*/ 339 w 2135"/>
                <a:gd name="T17" fmla="*/ 755 h 1662"/>
                <a:gd name="T18" fmla="*/ 124 w 2135"/>
                <a:gd name="T19" fmla="*/ 635 h 1662"/>
                <a:gd name="T20" fmla="*/ 18 w 2135"/>
                <a:gd name="T21" fmla="*/ 38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01" name="Group 1491">
              <a:extLst>
                <a:ext uri="{FF2B5EF4-FFF2-40B4-BE49-F238E27FC236}">
                  <a16:creationId xmlns:a16="http://schemas.microsoft.com/office/drawing/2014/main" id="{9BFC2828-F797-B161-18D5-E6C2D3919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" y="1264"/>
              <a:ext cx="462" cy="201"/>
              <a:chOff x="3552" y="246"/>
              <a:chExt cx="527" cy="248"/>
            </a:xfrm>
          </p:grpSpPr>
          <p:graphicFrame>
            <p:nvGraphicFramePr>
              <p:cNvPr id="34022" name="Object 15">
                <a:extLst>
                  <a:ext uri="{FF2B5EF4-FFF2-40B4-BE49-F238E27FC236}">
                    <a16:creationId xmlns:a16="http://schemas.microsoft.com/office/drawing/2014/main" id="{BFC69874-48EB-7EE1-C88B-326F76B6B8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24266667" imgH="20126984" progId="MS_ClipArt_Gallery.2">
                      <p:embed/>
                    </p:oleObj>
                  </mc:Choice>
                  <mc:Fallback>
                    <p:oleObj name="Clip" r:id="rId3" imgW="24266667" imgH="20126984" progId="MS_ClipArt_Gallery.2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023" name="Object 16">
                <a:extLst>
                  <a:ext uri="{FF2B5EF4-FFF2-40B4-BE49-F238E27FC236}">
                    <a16:creationId xmlns:a16="http://schemas.microsoft.com/office/drawing/2014/main" id="{F2C4A775-F88F-81D7-F091-EB68D14230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2698413" imgH="8952381" progId="MS_ClipArt_Gallery.2">
                      <p:embed/>
                    </p:oleObj>
                  </mc:Choice>
                  <mc:Fallback>
                    <p:oleObj name="Clip" r:id="rId5" imgW="12698413" imgH="8952381" progId="MS_ClipArt_Gallery.2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024" name="Line 1494">
                <a:extLst>
                  <a:ext uri="{FF2B5EF4-FFF2-40B4-BE49-F238E27FC236}">
                    <a16:creationId xmlns:a16="http://schemas.microsoft.com/office/drawing/2014/main" id="{73E5AE9D-78B3-65A9-DADB-22CFE244B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802" name="Group 1495">
              <a:extLst>
                <a:ext uri="{FF2B5EF4-FFF2-40B4-BE49-F238E27FC236}">
                  <a16:creationId xmlns:a16="http://schemas.microsoft.com/office/drawing/2014/main" id="{444D379A-F05F-6A82-280A-30FC6F593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4" y="1639"/>
              <a:ext cx="462" cy="201"/>
              <a:chOff x="3552" y="246"/>
              <a:chExt cx="527" cy="248"/>
            </a:xfrm>
          </p:grpSpPr>
          <p:graphicFrame>
            <p:nvGraphicFramePr>
              <p:cNvPr id="34019" name="Object 13">
                <a:extLst>
                  <a:ext uri="{FF2B5EF4-FFF2-40B4-BE49-F238E27FC236}">
                    <a16:creationId xmlns:a16="http://schemas.microsoft.com/office/drawing/2014/main" id="{60FEC308-E9E7-5E70-3E3C-043A541D67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24266667" imgH="20126984" progId="MS_ClipArt_Gallery.2">
                      <p:embed/>
                    </p:oleObj>
                  </mc:Choice>
                  <mc:Fallback>
                    <p:oleObj name="Clip" r:id="rId7" imgW="24266667" imgH="20126984" progId="MS_ClipArt_Gallery.2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020" name="Object 14">
                <a:extLst>
                  <a:ext uri="{FF2B5EF4-FFF2-40B4-BE49-F238E27FC236}">
                    <a16:creationId xmlns:a16="http://schemas.microsoft.com/office/drawing/2014/main" id="{3AD951AF-E000-4215-BDC8-629324F33C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2698413" imgH="8952381" progId="MS_ClipArt_Gallery.2">
                      <p:embed/>
                    </p:oleObj>
                  </mc:Choice>
                  <mc:Fallback>
                    <p:oleObj name="Clip" r:id="rId8" imgW="12698413" imgH="8952381" progId="MS_ClipArt_Gallery.2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021" name="Line 1498">
                <a:extLst>
                  <a:ext uri="{FF2B5EF4-FFF2-40B4-BE49-F238E27FC236}">
                    <a16:creationId xmlns:a16="http://schemas.microsoft.com/office/drawing/2014/main" id="{6BA226EF-E9CD-6831-898F-96CCBED00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803" name="Group 1499">
              <a:extLst>
                <a:ext uri="{FF2B5EF4-FFF2-40B4-BE49-F238E27FC236}">
                  <a16:creationId xmlns:a16="http://schemas.microsoft.com/office/drawing/2014/main" id="{2E58CC91-58B4-A1DB-0FE2-A73CB516D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1" y="1505"/>
              <a:ext cx="44" cy="135"/>
              <a:chOff x="3842" y="406"/>
              <a:chExt cx="51" cy="167"/>
            </a:xfrm>
          </p:grpSpPr>
          <p:sp>
            <p:nvSpPr>
              <p:cNvPr id="34016" name="Oval 1500">
                <a:extLst>
                  <a:ext uri="{FF2B5EF4-FFF2-40B4-BE49-F238E27FC236}">
                    <a16:creationId xmlns:a16="http://schemas.microsoft.com/office/drawing/2014/main" id="{EC91D005-87D2-F644-EC31-895A4E00F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7" name="Oval 1501">
                <a:extLst>
                  <a:ext uri="{FF2B5EF4-FFF2-40B4-BE49-F238E27FC236}">
                    <a16:creationId xmlns:a16="http://schemas.microsoft.com/office/drawing/2014/main" id="{4DBB5DF4-2208-67DB-FB45-B152FD792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8" name="Oval 1502">
                <a:extLst>
                  <a:ext uri="{FF2B5EF4-FFF2-40B4-BE49-F238E27FC236}">
                    <a16:creationId xmlns:a16="http://schemas.microsoft.com/office/drawing/2014/main" id="{A5F1A973-CCD2-7060-5E0E-9152588AE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3804" name="Group 1503">
              <a:extLst>
                <a:ext uri="{FF2B5EF4-FFF2-40B4-BE49-F238E27FC236}">
                  <a16:creationId xmlns:a16="http://schemas.microsoft.com/office/drawing/2014/main" id="{A8C08A4E-E31D-6621-DE7D-E6C9D761EF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824"/>
              <a:ext cx="132" cy="249"/>
              <a:chOff x="4180" y="783"/>
              <a:chExt cx="150" cy="307"/>
            </a:xfrm>
          </p:grpSpPr>
          <p:sp>
            <p:nvSpPr>
              <p:cNvPr id="34008" name="AutoShape 1504">
                <a:extLst>
                  <a:ext uri="{FF2B5EF4-FFF2-40B4-BE49-F238E27FC236}">
                    <a16:creationId xmlns:a16="http://schemas.microsoft.com/office/drawing/2014/main" id="{C1896D8E-D3D5-FD71-196C-D37D8D0C1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9" name="Rectangle 1505">
                <a:extLst>
                  <a:ext uri="{FF2B5EF4-FFF2-40B4-BE49-F238E27FC236}">
                    <a16:creationId xmlns:a16="http://schemas.microsoft.com/office/drawing/2014/main" id="{990676B6-878A-A608-9219-91641713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0" name="Rectangle 1506">
                <a:extLst>
                  <a:ext uri="{FF2B5EF4-FFF2-40B4-BE49-F238E27FC236}">
                    <a16:creationId xmlns:a16="http://schemas.microsoft.com/office/drawing/2014/main" id="{36ED0C4F-8CFA-4082-94D8-AE457C55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1" name="AutoShape 1507">
                <a:extLst>
                  <a:ext uri="{FF2B5EF4-FFF2-40B4-BE49-F238E27FC236}">
                    <a16:creationId xmlns:a16="http://schemas.microsoft.com/office/drawing/2014/main" id="{95A80363-C9BF-5AD7-FB62-A466B452D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2" name="Line 1508">
                <a:extLst>
                  <a:ext uri="{FF2B5EF4-FFF2-40B4-BE49-F238E27FC236}">
                    <a16:creationId xmlns:a16="http://schemas.microsoft.com/office/drawing/2014/main" id="{4A18494F-21EF-E078-7344-BEA663C09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3" name="Line 1509">
                <a:extLst>
                  <a:ext uri="{FF2B5EF4-FFF2-40B4-BE49-F238E27FC236}">
                    <a16:creationId xmlns:a16="http://schemas.microsoft.com/office/drawing/2014/main" id="{8DC26091-3D1E-DC99-3AAA-68E704F45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4" name="Rectangle 1510">
                <a:extLst>
                  <a:ext uri="{FF2B5EF4-FFF2-40B4-BE49-F238E27FC236}">
                    <a16:creationId xmlns:a16="http://schemas.microsoft.com/office/drawing/2014/main" id="{1F47518E-52F9-E2C3-7726-8E621631A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15" name="Rectangle 1511">
                <a:extLst>
                  <a:ext uri="{FF2B5EF4-FFF2-40B4-BE49-F238E27FC236}">
                    <a16:creationId xmlns:a16="http://schemas.microsoft.com/office/drawing/2014/main" id="{E5036738-4DA0-9AC4-8E3B-267A7E5F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3805" name="Group 1512">
              <a:extLst>
                <a:ext uri="{FF2B5EF4-FFF2-40B4-BE49-F238E27FC236}">
                  <a16:creationId xmlns:a16="http://schemas.microsoft.com/office/drawing/2014/main" id="{1C44CE7E-F425-020E-3CC0-EF4B75388A9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024" y="1871"/>
              <a:ext cx="51" cy="147"/>
              <a:chOff x="3842" y="406"/>
              <a:chExt cx="51" cy="167"/>
            </a:xfrm>
          </p:grpSpPr>
          <p:sp>
            <p:nvSpPr>
              <p:cNvPr id="34005" name="Oval 1513">
                <a:extLst>
                  <a:ext uri="{FF2B5EF4-FFF2-40B4-BE49-F238E27FC236}">
                    <a16:creationId xmlns:a16="http://schemas.microsoft.com/office/drawing/2014/main" id="{66034393-AA5B-17F4-B056-0AA6C4E38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6" name="Oval 1514">
                <a:extLst>
                  <a:ext uri="{FF2B5EF4-FFF2-40B4-BE49-F238E27FC236}">
                    <a16:creationId xmlns:a16="http://schemas.microsoft.com/office/drawing/2014/main" id="{197F97B0-ECC1-2401-ED16-A8B972859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7" name="Oval 1515">
                <a:extLst>
                  <a:ext uri="{FF2B5EF4-FFF2-40B4-BE49-F238E27FC236}">
                    <a16:creationId xmlns:a16="http://schemas.microsoft.com/office/drawing/2014/main" id="{78BD338A-4D48-9229-20B5-86D32EC88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3806" name="Line 1516">
              <a:extLst>
                <a:ext uri="{FF2B5EF4-FFF2-40B4-BE49-F238E27FC236}">
                  <a16:creationId xmlns:a16="http://schemas.microsoft.com/office/drawing/2014/main" id="{4F1880B3-3656-9BDA-D6A8-1E48A2EBD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3" y="1764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Line 1517">
              <a:extLst>
                <a:ext uri="{FF2B5EF4-FFF2-40B4-BE49-F238E27FC236}">
                  <a16:creationId xmlns:a16="http://schemas.microsoft.com/office/drawing/2014/main" id="{2BFED673-CFDA-F64C-6D44-0ACDFEC02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1762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8" name="Line 1518">
              <a:extLst>
                <a:ext uri="{FF2B5EF4-FFF2-40B4-BE49-F238E27FC236}">
                  <a16:creationId xmlns:a16="http://schemas.microsoft.com/office/drawing/2014/main" id="{F4EE5BCA-6D6A-DE63-1932-4F2671F3E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" y="1761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1519">
              <a:extLst>
                <a:ext uri="{FF2B5EF4-FFF2-40B4-BE49-F238E27FC236}">
                  <a16:creationId xmlns:a16="http://schemas.microsoft.com/office/drawing/2014/main" id="{B7C8C7E3-A970-A9E2-6A6E-E5A7BD873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4" y="1424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1520">
              <a:extLst>
                <a:ext uri="{FF2B5EF4-FFF2-40B4-BE49-F238E27FC236}">
                  <a16:creationId xmlns:a16="http://schemas.microsoft.com/office/drawing/2014/main" id="{A348D58E-FF70-95FA-50DC-7948BB081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2" y="1604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1521">
              <a:extLst>
                <a:ext uri="{FF2B5EF4-FFF2-40B4-BE49-F238E27FC236}">
                  <a16:creationId xmlns:a16="http://schemas.microsoft.com/office/drawing/2014/main" id="{DEA74AA0-5620-4771-C463-9DA7A33DD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4" y="1658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12" name="Group 1522">
              <a:extLst>
                <a:ext uri="{FF2B5EF4-FFF2-40B4-BE49-F238E27FC236}">
                  <a16:creationId xmlns:a16="http://schemas.microsoft.com/office/drawing/2014/main" id="{F45A8CA6-0F3D-94DE-869C-269B94176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9" y="1808"/>
              <a:ext cx="132" cy="249"/>
              <a:chOff x="4180" y="783"/>
              <a:chExt cx="150" cy="307"/>
            </a:xfrm>
          </p:grpSpPr>
          <p:sp>
            <p:nvSpPr>
              <p:cNvPr id="33997" name="AutoShape 1523">
                <a:extLst>
                  <a:ext uri="{FF2B5EF4-FFF2-40B4-BE49-F238E27FC236}">
                    <a16:creationId xmlns:a16="http://schemas.microsoft.com/office/drawing/2014/main" id="{FF8EFA61-EF7C-40FA-C8C3-95DA25CBF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98" name="Rectangle 1524">
                <a:extLst>
                  <a:ext uri="{FF2B5EF4-FFF2-40B4-BE49-F238E27FC236}">
                    <a16:creationId xmlns:a16="http://schemas.microsoft.com/office/drawing/2014/main" id="{27C64B02-9594-9907-2A02-A8D4DDA52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99" name="Rectangle 1525">
                <a:extLst>
                  <a:ext uri="{FF2B5EF4-FFF2-40B4-BE49-F238E27FC236}">
                    <a16:creationId xmlns:a16="http://schemas.microsoft.com/office/drawing/2014/main" id="{D213DAA1-8E5D-DA44-98EE-E7BE9DEE6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0" name="AutoShape 1526">
                <a:extLst>
                  <a:ext uri="{FF2B5EF4-FFF2-40B4-BE49-F238E27FC236}">
                    <a16:creationId xmlns:a16="http://schemas.microsoft.com/office/drawing/2014/main" id="{E74FD77F-140E-1326-FB60-E4CAB33A6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1" name="Line 1527">
                <a:extLst>
                  <a:ext uri="{FF2B5EF4-FFF2-40B4-BE49-F238E27FC236}">
                    <a16:creationId xmlns:a16="http://schemas.microsoft.com/office/drawing/2014/main" id="{3421F7B2-B642-17D1-F34F-3F7ADA0F2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02" name="Line 1528">
                <a:extLst>
                  <a:ext uri="{FF2B5EF4-FFF2-40B4-BE49-F238E27FC236}">
                    <a16:creationId xmlns:a16="http://schemas.microsoft.com/office/drawing/2014/main" id="{1B30BC3C-8104-87B6-044D-3E3BEF6A7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03" name="Rectangle 1529">
                <a:extLst>
                  <a:ext uri="{FF2B5EF4-FFF2-40B4-BE49-F238E27FC236}">
                    <a16:creationId xmlns:a16="http://schemas.microsoft.com/office/drawing/2014/main" id="{E77AA015-2448-681A-19C2-066DB80F8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004" name="Rectangle 1530">
                <a:extLst>
                  <a:ext uri="{FF2B5EF4-FFF2-40B4-BE49-F238E27FC236}">
                    <a16:creationId xmlns:a16="http://schemas.microsoft.com/office/drawing/2014/main" id="{F5D4D23D-AAFE-733D-2D42-D1CEFE689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3813" name="Group 1531">
              <a:extLst>
                <a:ext uri="{FF2B5EF4-FFF2-40B4-BE49-F238E27FC236}">
                  <a16:creationId xmlns:a16="http://schemas.microsoft.com/office/drawing/2014/main" id="{199A2458-2C23-2122-20BA-E219214B5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2208"/>
              <a:ext cx="302" cy="583"/>
              <a:chOff x="3314" y="1248"/>
              <a:chExt cx="344" cy="694"/>
            </a:xfrm>
          </p:grpSpPr>
          <p:graphicFrame>
            <p:nvGraphicFramePr>
              <p:cNvPr id="33988" name="Object 11">
                <a:extLst>
                  <a:ext uri="{FF2B5EF4-FFF2-40B4-BE49-F238E27FC236}">
                    <a16:creationId xmlns:a16="http://schemas.microsoft.com/office/drawing/2014/main" id="{51EBC527-8CCB-F1A5-28FD-09297DA321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24266667" imgH="20126984" progId="MS_ClipArt_Gallery.2">
                      <p:embed/>
                    </p:oleObj>
                  </mc:Choice>
                  <mc:Fallback>
                    <p:oleObj name="Clip" r:id="rId9" imgW="24266667" imgH="20126984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989" name="Line 1533">
                <a:extLst>
                  <a:ext uri="{FF2B5EF4-FFF2-40B4-BE49-F238E27FC236}">
                    <a16:creationId xmlns:a16="http://schemas.microsoft.com/office/drawing/2014/main" id="{7FA11990-9D81-53CF-3BD5-F8584C275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33990" name="Object 12">
                <a:extLst>
                  <a:ext uri="{FF2B5EF4-FFF2-40B4-BE49-F238E27FC236}">
                    <a16:creationId xmlns:a16="http://schemas.microsoft.com/office/drawing/2014/main" id="{001E07C8-A3F5-DB3A-8B59-4E6C32E0A5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24266667" imgH="20126984" progId="MS_ClipArt_Gallery.2">
                      <p:embed/>
                    </p:oleObj>
                  </mc:Choice>
                  <mc:Fallback>
                    <p:oleObj name="Clip" r:id="rId10" imgW="24266667" imgH="20126984" progId="MS_ClipArt_Gallery.2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991" name="Line 1535">
                <a:extLst>
                  <a:ext uri="{FF2B5EF4-FFF2-40B4-BE49-F238E27FC236}">
                    <a16:creationId xmlns:a16="http://schemas.microsoft.com/office/drawing/2014/main" id="{3B38A5BF-070E-F145-1BE0-3D7837123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3992" name="Group 1536">
                <a:extLst>
                  <a:ext uri="{FF2B5EF4-FFF2-40B4-BE49-F238E27FC236}">
                    <a16:creationId xmlns:a16="http://schemas.microsoft.com/office/drawing/2014/main" id="{A8792586-E960-D6CC-6141-689D903595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33994" name="Oval 1537">
                  <a:extLst>
                    <a:ext uri="{FF2B5EF4-FFF2-40B4-BE49-F238E27FC236}">
                      <a16:creationId xmlns:a16="http://schemas.microsoft.com/office/drawing/2014/main" id="{B3D13891-FE8F-751F-F5A3-DEF6FEBEA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95" name="Oval 1538">
                  <a:extLst>
                    <a:ext uri="{FF2B5EF4-FFF2-40B4-BE49-F238E27FC236}">
                      <a16:creationId xmlns:a16="http://schemas.microsoft.com/office/drawing/2014/main" id="{F2976ECA-241E-853E-B774-E5AF9C292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96" name="Oval 1539">
                  <a:extLst>
                    <a:ext uri="{FF2B5EF4-FFF2-40B4-BE49-F238E27FC236}">
                      <a16:creationId xmlns:a16="http://schemas.microsoft.com/office/drawing/2014/main" id="{EF832B2C-3AC6-B7AE-EDE6-C66D2519C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3993" name="Line 1540">
                <a:extLst>
                  <a:ext uri="{FF2B5EF4-FFF2-40B4-BE49-F238E27FC236}">
                    <a16:creationId xmlns:a16="http://schemas.microsoft.com/office/drawing/2014/main" id="{6B3A33A4-98B3-AC21-ED90-F7D55F22F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33814" name="Object 2">
              <a:extLst>
                <a:ext uri="{FF2B5EF4-FFF2-40B4-BE49-F238E27FC236}">
                  <a16:creationId xmlns:a16="http://schemas.microsoft.com/office/drawing/2014/main" id="{9E909F18-25A4-61F4-55DF-59AF2DF8FB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3" y="2834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1" imgW="24266667" imgH="20126984" progId="MS_ClipArt_Gallery.2">
                    <p:embed/>
                  </p:oleObj>
                </mc:Choice>
                <mc:Fallback>
                  <p:oleObj name="Clip" r:id="rId11" imgW="24266667" imgH="20126984" progId="MS_ClipArt_Gallery.2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3" y="2834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5" name="Object 3">
              <a:extLst>
                <a:ext uri="{FF2B5EF4-FFF2-40B4-BE49-F238E27FC236}">
                  <a16:creationId xmlns:a16="http://schemas.microsoft.com/office/drawing/2014/main" id="{0E32D102-DC7A-5DCA-0091-B46C1F9CE4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2827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2" imgW="24266667" imgH="20126984" progId="MS_ClipArt_Gallery.2">
                    <p:embed/>
                  </p:oleObj>
                </mc:Choice>
                <mc:Fallback>
                  <p:oleObj name="Clip" r:id="rId12" imgW="24266667" imgH="20126984" progId="MS_ClipArt_Gallery.2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827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6" name="Oval 1543">
              <a:extLst>
                <a:ext uri="{FF2B5EF4-FFF2-40B4-BE49-F238E27FC236}">
                  <a16:creationId xmlns:a16="http://schemas.microsoft.com/office/drawing/2014/main" id="{61471E65-433D-F293-C17F-ED0CA7145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959" y="2892"/>
              <a:ext cx="40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7" name="Oval 1544">
              <a:extLst>
                <a:ext uri="{FF2B5EF4-FFF2-40B4-BE49-F238E27FC236}">
                  <a16:creationId xmlns:a16="http://schemas.microsoft.com/office/drawing/2014/main" id="{E0621D2A-4E51-5EA8-722A-F62A849910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012" y="2891"/>
              <a:ext cx="40" cy="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8" name="Oval 1545">
              <a:extLst>
                <a:ext uri="{FF2B5EF4-FFF2-40B4-BE49-F238E27FC236}">
                  <a16:creationId xmlns:a16="http://schemas.microsoft.com/office/drawing/2014/main" id="{47C71DD7-293D-16C7-EF34-0FF4084605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061" y="2894"/>
              <a:ext cx="39" cy="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9" name="Line 1546">
              <a:extLst>
                <a:ext uri="{FF2B5EF4-FFF2-40B4-BE49-F238E27FC236}">
                  <a16:creationId xmlns:a16="http://schemas.microsoft.com/office/drawing/2014/main" id="{86E92EF0-4EDE-E964-0BB7-65266C0EC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225" y="2818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0" name="Line 1547">
              <a:extLst>
                <a:ext uri="{FF2B5EF4-FFF2-40B4-BE49-F238E27FC236}">
                  <a16:creationId xmlns:a16="http://schemas.microsoft.com/office/drawing/2014/main" id="{83958778-C188-9A90-6F95-98BE1DAF1A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830" y="2813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Line 1548">
              <a:extLst>
                <a:ext uri="{FF2B5EF4-FFF2-40B4-BE49-F238E27FC236}">
                  <a16:creationId xmlns:a16="http://schemas.microsoft.com/office/drawing/2014/main" id="{1EB74B16-751C-D4E7-556A-FD46844640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4049" y="2599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2" name="Line 1549">
              <a:extLst>
                <a:ext uri="{FF2B5EF4-FFF2-40B4-BE49-F238E27FC236}">
                  <a16:creationId xmlns:a16="http://schemas.microsoft.com/office/drawing/2014/main" id="{CECDE519-3E58-EE35-E2C1-3B1E2869F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8" y="2561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3" name="Line 1550">
              <a:extLst>
                <a:ext uri="{FF2B5EF4-FFF2-40B4-BE49-F238E27FC236}">
                  <a16:creationId xmlns:a16="http://schemas.microsoft.com/office/drawing/2014/main" id="{823F9070-7DB0-2D43-7654-2016723FF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7" y="2590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4" name="Line 1551">
              <a:extLst>
                <a:ext uri="{FF2B5EF4-FFF2-40B4-BE49-F238E27FC236}">
                  <a16:creationId xmlns:a16="http://schemas.microsoft.com/office/drawing/2014/main" id="{F3A88A21-0D8F-06D7-D1B1-28EC14D04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18" y="2588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3825" name="Object 4">
              <a:extLst>
                <a:ext uri="{FF2B5EF4-FFF2-40B4-BE49-F238E27FC236}">
                  <a16:creationId xmlns:a16="http://schemas.microsoft.com/office/drawing/2014/main" id="{1C832C2B-2DA2-F469-2787-A64D103203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0" y="2306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3" imgW="18438095" imgH="22666667" progId="MS_ClipArt_Gallery.2">
                    <p:embed/>
                  </p:oleObj>
                </mc:Choice>
                <mc:Fallback>
                  <p:oleObj name="Clip" r:id="rId13" imgW="18438095" imgH="22666667" progId="MS_ClipArt_Gallery.2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2306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26" name="Object 5">
              <a:extLst>
                <a:ext uri="{FF2B5EF4-FFF2-40B4-BE49-F238E27FC236}">
                  <a16:creationId xmlns:a16="http://schemas.microsoft.com/office/drawing/2014/main" id="{15BD97C8-28F3-5AE5-2C33-FDDB4FC475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8" y="2357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5" imgW="18438095" imgH="22666667" progId="MS_ClipArt_Gallery.2">
                    <p:embed/>
                  </p:oleObj>
                </mc:Choice>
                <mc:Fallback>
                  <p:oleObj name="Clip" r:id="rId15" imgW="18438095" imgH="22666667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8" y="2357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7" name="Freeform 1554">
              <a:extLst>
                <a:ext uri="{FF2B5EF4-FFF2-40B4-BE49-F238E27FC236}">
                  <a16:creationId xmlns:a16="http://schemas.microsoft.com/office/drawing/2014/main" id="{AC2E06A6-BFA8-09B4-C663-B522ED99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2215"/>
              <a:ext cx="853" cy="192"/>
            </a:xfrm>
            <a:custGeom>
              <a:avLst/>
              <a:gdLst>
                <a:gd name="T0" fmla="*/ 0 w 972"/>
                <a:gd name="T1" fmla="*/ 136 h 228"/>
                <a:gd name="T2" fmla="*/ 292 w 972"/>
                <a:gd name="T3" fmla="*/ 6 h 228"/>
                <a:gd name="T4" fmla="*/ 657 w 972"/>
                <a:gd name="T5" fmla="*/ 10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28" name="Group 1555">
              <a:extLst>
                <a:ext uri="{FF2B5EF4-FFF2-40B4-BE49-F238E27FC236}">
                  <a16:creationId xmlns:a16="http://schemas.microsoft.com/office/drawing/2014/main" id="{18D6C9A7-8B9B-1A96-7F2A-85C2D293BD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7" y="3111"/>
              <a:ext cx="256" cy="269"/>
              <a:chOff x="2870" y="1518"/>
              <a:chExt cx="292" cy="320"/>
            </a:xfrm>
          </p:grpSpPr>
          <p:graphicFrame>
            <p:nvGraphicFramePr>
              <p:cNvPr id="33986" name="Object 9">
                <a:extLst>
                  <a:ext uri="{FF2B5EF4-FFF2-40B4-BE49-F238E27FC236}">
                    <a16:creationId xmlns:a16="http://schemas.microsoft.com/office/drawing/2014/main" id="{05A23D8A-2EF7-B97B-CEA8-96C9479DB1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6" imgW="15479365" imgH="15733333" progId="MS_ClipArt_Gallery.2">
                      <p:embed/>
                    </p:oleObj>
                  </mc:Choice>
                  <mc:Fallback>
                    <p:oleObj name="Clip" r:id="rId16" imgW="15479365" imgH="15733333" progId="MS_ClipArt_Gallery.2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987" name="Object 10">
                <a:extLst>
                  <a:ext uri="{FF2B5EF4-FFF2-40B4-BE49-F238E27FC236}">
                    <a16:creationId xmlns:a16="http://schemas.microsoft.com/office/drawing/2014/main" id="{AD09AAFF-67C3-F5F7-0C63-2868F8DF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8" imgW="23631746" imgH="22349206" progId="MS_ClipArt_Gallery.2">
                      <p:embed/>
                    </p:oleObj>
                  </mc:Choice>
                  <mc:Fallback>
                    <p:oleObj name="Clip" r:id="rId18" imgW="23631746" imgH="22349206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829" name="Group 1558">
              <a:extLst>
                <a:ext uri="{FF2B5EF4-FFF2-40B4-BE49-F238E27FC236}">
                  <a16:creationId xmlns:a16="http://schemas.microsoft.com/office/drawing/2014/main" id="{F0C61374-540B-5981-0CBE-949ED9C1A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7" y="3131"/>
              <a:ext cx="256" cy="269"/>
              <a:chOff x="2870" y="1518"/>
              <a:chExt cx="292" cy="320"/>
            </a:xfrm>
          </p:grpSpPr>
          <p:graphicFrame>
            <p:nvGraphicFramePr>
              <p:cNvPr id="33984" name="Object 7">
                <a:extLst>
                  <a:ext uri="{FF2B5EF4-FFF2-40B4-BE49-F238E27FC236}">
                    <a16:creationId xmlns:a16="http://schemas.microsoft.com/office/drawing/2014/main" id="{CC53AE5D-220A-E64B-DD78-07AD0F0CD3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0" imgW="15479365" imgH="15733333" progId="MS_ClipArt_Gallery.2">
                      <p:embed/>
                    </p:oleObj>
                  </mc:Choice>
                  <mc:Fallback>
                    <p:oleObj name="Clip" r:id="rId20" imgW="15479365" imgH="15733333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985" name="Object 8">
                <a:extLst>
                  <a:ext uri="{FF2B5EF4-FFF2-40B4-BE49-F238E27FC236}">
                    <a16:creationId xmlns:a16="http://schemas.microsoft.com/office/drawing/2014/main" id="{A11CB293-B5A0-E6E6-C112-079420FE78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1" imgW="23631746" imgH="22349206" progId="MS_ClipArt_Gallery.2">
                      <p:embed/>
                    </p:oleObj>
                  </mc:Choice>
                  <mc:Fallback>
                    <p:oleObj name="Clip" r:id="rId21" imgW="23631746" imgH="22349206" progId="MS_ClipArt_Gallery.2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830" name="Group 1561">
              <a:extLst>
                <a:ext uri="{FF2B5EF4-FFF2-40B4-BE49-F238E27FC236}">
                  <a16:creationId xmlns:a16="http://schemas.microsoft.com/office/drawing/2014/main" id="{D5ACAAB9-047A-7758-9AD5-5174EDEE11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6" y="2952"/>
              <a:ext cx="239" cy="237"/>
              <a:chOff x="4733" y="2082"/>
              <a:chExt cx="272" cy="282"/>
            </a:xfrm>
          </p:grpSpPr>
          <p:graphicFrame>
            <p:nvGraphicFramePr>
              <p:cNvPr id="33982" name="Object 6">
                <a:extLst>
                  <a:ext uri="{FF2B5EF4-FFF2-40B4-BE49-F238E27FC236}">
                    <a16:creationId xmlns:a16="http://schemas.microsoft.com/office/drawing/2014/main" id="{2F39626B-3B18-95AE-29F6-509AC5F68E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2" imgW="15479365" imgH="15733333" progId="MS_ClipArt_Gallery.2">
                      <p:embed/>
                    </p:oleObj>
                  </mc:Choice>
                  <mc:Fallback>
                    <p:oleObj name="Clip" r:id="rId22" imgW="15479365" imgH="15733333" progId="MS_ClipArt_Gallery.2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983" name="Rectangle 1563">
                <a:extLst>
                  <a:ext uri="{FF2B5EF4-FFF2-40B4-BE49-F238E27FC236}">
                    <a16:creationId xmlns:a16="http://schemas.microsoft.com/office/drawing/2014/main" id="{A6244134-72FB-7F0C-4C31-BD677CC9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3831" name="Line 1564">
              <a:extLst>
                <a:ext uri="{FF2B5EF4-FFF2-40B4-BE49-F238E27FC236}">
                  <a16:creationId xmlns:a16="http://schemas.microsoft.com/office/drawing/2014/main" id="{65BF69F3-6B8E-CD07-41E4-AC2E40114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2891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32" name="Group 1565">
              <a:extLst>
                <a:ext uri="{FF2B5EF4-FFF2-40B4-BE49-F238E27FC236}">
                  <a16:creationId xmlns:a16="http://schemas.microsoft.com/office/drawing/2014/main" id="{96536FA1-1169-CE4D-408D-211F4F49B2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" y="2528"/>
              <a:ext cx="131" cy="258"/>
              <a:chOff x="4180" y="783"/>
              <a:chExt cx="150" cy="307"/>
            </a:xfrm>
          </p:grpSpPr>
          <p:sp>
            <p:nvSpPr>
              <p:cNvPr id="33974" name="AutoShape 1566">
                <a:extLst>
                  <a:ext uri="{FF2B5EF4-FFF2-40B4-BE49-F238E27FC236}">
                    <a16:creationId xmlns:a16="http://schemas.microsoft.com/office/drawing/2014/main" id="{194F2687-2955-E336-EFDB-CE31101A8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5" name="Rectangle 1567">
                <a:extLst>
                  <a:ext uri="{FF2B5EF4-FFF2-40B4-BE49-F238E27FC236}">
                    <a16:creationId xmlns:a16="http://schemas.microsoft.com/office/drawing/2014/main" id="{3ED3A387-A759-3533-A526-370C0FE6A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6" name="Rectangle 1568">
                <a:extLst>
                  <a:ext uri="{FF2B5EF4-FFF2-40B4-BE49-F238E27FC236}">
                    <a16:creationId xmlns:a16="http://schemas.microsoft.com/office/drawing/2014/main" id="{995331B4-9CA9-E2A3-CCEE-1A99CED2F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7" name="AutoShape 1569">
                <a:extLst>
                  <a:ext uri="{FF2B5EF4-FFF2-40B4-BE49-F238E27FC236}">
                    <a16:creationId xmlns:a16="http://schemas.microsoft.com/office/drawing/2014/main" id="{D347A0D7-76C5-784F-B6C2-497B37080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8" name="Line 1570">
                <a:extLst>
                  <a:ext uri="{FF2B5EF4-FFF2-40B4-BE49-F238E27FC236}">
                    <a16:creationId xmlns:a16="http://schemas.microsoft.com/office/drawing/2014/main" id="{84D62726-6280-C6B6-A645-74CD662E9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79" name="Line 1571">
                <a:extLst>
                  <a:ext uri="{FF2B5EF4-FFF2-40B4-BE49-F238E27FC236}">
                    <a16:creationId xmlns:a16="http://schemas.microsoft.com/office/drawing/2014/main" id="{BC1B7E31-843A-C0C9-6E36-EB40A2F69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80" name="Rectangle 1572">
                <a:extLst>
                  <a:ext uri="{FF2B5EF4-FFF2-40B4-BE49-F238E27FC236}">
                    <a16:creationId xmlns:a16="http://schemas.microsoft.com/office/drawing/2014/main" id="{31B4F5BB-52EE-E374-21EC-4A8B55790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81" name="Rectangle 1573">
                <a:extLst>
                  <a:ext uri="{FF2B5EF4-FFF2-40B4-BE49-F238E27FC236}">
                    <a16:creationId xmlns:a16="http://schemas.microsoft.com/office/drawing/2014/main" id="{0C6B821E-C386-561E-466B-FBB1B863F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3833" name="Group 1574">
              <a:extLst>
                <a:ext uri="{FF2B5EF4-FFF2-40B4-BE49-F238E27FC236}">
                  <a16:creationId xmlns:a16="http://schemas.microsoft.com/office/drawing/2014/main" id="{3A761028-2B8A-F7E8-1585-3208F01B6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5" y="2808"/>
              <a:ext cx="131" cy="258"/>
              <a:chOff x="4180" y="783"/>
              <a:chExt cx="150" cy="307"/>
            </a:xfrm>
          </p:grpSpPr>
          <p:sp>
            <p:nvSpPr>
              <p:cNvPr id="33966" name="AutoShape 1575">
                <a:extLst>
                  <a:ext uri="{FF2B5EF4-FFF2-40B4-BE49-F238E27FC236}">
                    <a16:creationId xmlns:a16="http://schemas.microsoft.com/office/drawing/2014/main" id="{6A22C41A-2FDD-3B6E-E35E-693C4E228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67" name="Rectangle 1576">
                <a:extLst>
                  <a:ext uri="{FF2B5EF4-FFF2-40B4-BE49-F238E27FC236}">
                    <a16:creationId xmlns:a16="http://schemas.microsoft.com/office/drawing/2014/main" id="{3E136302-204E-97A5-5BCF-04B52BA83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68" name="Rectangle 1577">
                <a:extLst>
                  <a:ext uri="{FF2B5EF4-FFF2-40B4-BE49-F238E27FC236}">
                    <a16:creationId xmlns:a16="http://schemas.microsoft.com/office/drawing/2014/main" id="{0048FF7C-2074-5F93-8D70-F9219E0B4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69" name="AutoShape 1578">
                <a:extLst>
                  <a:ext uri="{FF2B5EF4-FFF2-40B4-BE49-F238E27FC236}">
                    <a16:creationId xmlns:a16="http://schemas.microsoft.com/office/drawing/2014/main" id="{A11FFA72-7D35-DA1C-01AB-8B045965D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0" name="Line 1579">
                <a:extLst>
                  <a:ext uri="{FF2B5EF4-FFF2-40B4-BE49-F238E27FC236}">
                    <a16:creationId xmlns:a16="http://schemas.microsoft.com/office/drawing/2014/main" id="{99CF98FA-92F3-AF0F-3B0D-9F481EF74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71" name="Line 1580">
                <a:extLst>
                  <a:ext uri="{FF2B5EF4-FFF2-40B4-BE49-F238E27FC236}">
                    <a16:creationId xmlns:a16="http://schemas.microsoft.com/office/drawing/2014/main" id="{BF042C71-E2D1-4BE6-0EA6-F2242F86B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72" name="Rectangle 1581">
                <a:extLst>
                  <a:ext uri="{FF2B5EF4-FFF2-40B4-BE49-F238E27FC236}">
                    <a16:creationId xmlns:a16="http://schemas.microsoft.com/office/drawing/2014/main" id="{ED94D047-7C11-A5C2-C40C-EFF7092AC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73" name="Rectangle 1582">
                <a:extLst>
                  <a:ext uri="{FF2B5EF4-FFF2-40B4-BE49-F238E27FC236}">
                    <a16:creationId xmlns:a16="http://schemas.microsoft.com/office/drawing/2014/main" id="{1073AE03-3806-FC17-33F8-F3904C20D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3834" name="Line 1583">
              <a:extLst>
                <a:ext uri="{FF2B5EF4-FFF2-40B4-BE49-F238E27FC236}">
                  <a16:creationId xmlns:a16="http://schemas.microsoft.com/office/drawing/2014/main" id="{C539FABB-BC26-708E-5B0E-19A55232DB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839" y="2764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5" name="Line 1584">
              <a:extLst>
                <a:ext uri="{FF2B5EF4-FFF2-40B4-BE49-F238E27FC236}">
                  <a16:creationId xmlns:a16="http://schemas.microsoft.com/office/drawing/2014/main" id="{81F407F5-8AA4-E249-6544-D1DED444C4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063" y="2922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6" name="Line 1585">
              <a:extLst>
                <a:ext uri="{FF2B5EF4-FFF2-40B4-BE49-F238E27FC236}">
                  <a16:creationId xmlns:a16="http://schemas.microsoft.com/office/drawing/2014/main" id="{C17C63AF-DF1E-6B87-AFC5-41AD09DC11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056" y="2627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7" name="Line 1586">
              <a:extLst>
                <a:ext uri="{FF2B5EF4-FFF2-40B4-BE49-F238E27FC236}">
                  <a16:creationId xmlns:a16="http://schemas.microsoft.com/office/drawing/2014/main" id="{E934EB08-840C-B4CA-D6D1-53EEA7F63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456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8" name="Line 1587">
              <a:extLst>
                <a:ext uri="{FF2B5EF4-FFF2-40B4-BE49-F238E27FC236}">
                  <a16:creationId xmlns:a16="http://schemas.microsoft.com/office/drawing/2014/main" id="{94BD44A3-5DCA-70A7-A12F-71BB78B656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3" y="1446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9" name="Line 1588">
              <a:extLst>
                <a:ext uri="{FF2B5EF4-FFF2-40B4-BE49-F238E27FC236}">
                  <a16:creationId xmlns:a16="http://schemas.microsoft.com/office/drawing/2014/main" id="{D05EAD35-4C56-C803-4477-7848FC225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0" y="1658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0" name="Line 1589">
              <a:extLst>
                <a:ext uri="{FF2B5EF4-FFF2-40B4-BE49-F238E27FC236}">
                  <a16:creationId xmlns:a16="http://schemas.microsoft.com/office/drawing/2014/main" id="{4E5251CB-2F15-35A8-EF50-7953146FE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5" y="1517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1" name="Line 1590">
              <a:extLst>
                <a:ext uri="{FF2B5EF4-FFF2-40B4-BE49-F238E27FC236}">
                  <a16:creationId xmlns:a16="http://schemas.microsoft.com/office/drawing/2014/main" id="{1A6FCA39-DD25-7EC8-865B-247C05E1E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1" y="1925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2" name="Line 1591">
              <a:extLst>
                <a:ext uri="{FF2B5EF4-FFF2-40B4-BE49-F238E27FC236}">
                  <a16:creationId xmlns:a16="http://schemas.microsoft.com/office/drawing/2014/main" id="{2284B16C-640A-5F69-623A-95BFD44A8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1" y="2218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3" name="Line 1592">
              <a:extLst>
                <a:ext uri="{FF2B5EF4-FFF2-40B4-BE49-F238E27FC236}">
                  <a16:creationId xmlns:a16="http://schemas.microsoft.com/office/drawing/2014/main" id="{487649D5-DA0D-2BEF-E132-E585558A4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18" y="1638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4" name="Line 1593">
              <a:extLst>
                <a:ext uri="{FF2B5EF4-FFF2-40B4-BE49-F238E27FC236}">
                  <a16:creationId xmlns:a16="http://schemas.microsoft.com/office/drawing/2014/main" id="{CB2CF4C6-81AF-9FA5-053D-44AF8AED06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24" y="1285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45" name="Line 1594">
              <a:extLst>
                <a:ext uri="{FF2B5EF4-FFF2-40B4-BE49-F238E27FC236}">
                  <a16:creationId xmlns:a16="http://schemas.microsoft.com/office/drawing/2014/main" id="{F7CC52BE-D147-A244-B942-2B040CCE0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76" y="1396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46" name="Group 1595">
              <a:extLst>
                <a:ext uri="{FF2B5EF4-FFF2-40B4-BE49-F238E27FC236}">
                  <a16:creationId xmlns:a16="http://schemas.microsoft.com/office/drawing/2014/main" id="{F9F2AAEE-F243-7A05-62A0-0739D88B3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1517"/>
              <a:ext cx="316" cy="147"/>
              <a:chOff x="3600" y="219"/>
              <a:chExt cx="360" cy="175"/>
            </a:xfrm>
          </p:grpSpPr>
          <p:sp>
            <p:nvSpPr>
              <p:cNvPr id="33953" name="Oval 1596">
                <a:extLst>
                  <a:ext uri="{FF2B5EF4-FFF2-40B4-BE49-F238E27FC236}">
                    <a16:creationId xmlns:a16="http://schemas.microsoft.com/office/drawing/2014/main" id="{4CD05264-E450-8C6C-A91D-620FD4D74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54" name="Line 1597">
                <a:extLst>
                  <a:ext uri="{FF2B5EF4-FFF2-40B4-BE49-F238E27FC236}">
                    <a16:creationId xmlns:a16="http://schemas.microsoft.com/office/drawing/2014/main" id="{2F37129B-59A2-31EC-6953-9F1638ED5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55" name="Line 1598">
                <a:extLst>
                  <a:ext uri="{FF2B5EF4-FFF2-40B4-BE49-F238E27FC236}">
                    <a16:creationId xmlns:a16="http://schemas.microsoft.com/office/drawing/2014/main" id="{32BF4B47-6853-AB7F-6F85-708136ECC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56" name="Rectangle 1599">
                <a:extLst>
                  <a:ext uri="{FF2B5EF4-FFF2-40B4-BE49-F238E27FC236}">
                    <a16:creationId xmlns:a16="http://schemas.microsoft.com/office/drawing/2014/main" id="{A2122A57-4CC9-C219-80A3-8BFE17649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57" name="Oval 1600">
                <a:extLst>
                  <a:ext uri="{FF2B5EF4-FFF2-40B4-BE49-F238E27FC236}">
                    <a16:creationId xmlns:a16="http://schemas.microsoft.com/office/drawing/2014/main" id="{A26B31DE-A3DF-75C9-C287-78D21CFE0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958" name="Group 1601">
                <a:extLst>
                  <a:ext uri="{FF2B5EF4-FFF2-40B4-BE49-F238E27FC236}">
                    <a16:creationId xmlns:a16="http://schemas.microsoft.com/office/drawing/2014/main" id="{6EFC2A41-0E40-39EB-8A1C-DB71AAD2CB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963" name="Line 1602">
                  <a:extLst>
                    <a:ext uri="{FF2B5EF4-FFF2-40B4-BE49-F238E27FC236}">
                      <a16:creationId xmlns:a16="http://schemas.microsoft.com/office/drawing/2014/main" id="{1890193F-D24B-4713-F241-D34DAB201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64" name="Line 1603">
                  <a:extLst>
                    <a:ext uri="{FF2B5EF4-FFF2-40B4-BE49-F238E27FC236}">
                      <a16:creationId xmlns:a16="http://schemas.microsoft.com/office/drawing/2014/main" id="{F353D876-8F6C-26F2-61AE-AAC31A30EA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65" name="Line 1604">
                  <a:extLst>
                    <a:ext uri="{FF2B5EF4-FFF2-40B4-BE49-F238E27FC236}">
                      <a16:creationId xmlns:a16="http://schemas.microsoft.com/office/drawing/2014/main" id="{94E5B0EC-7A22-58C7-6121-C02E6236D8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959" name="Group 1605">
                <a:extLst>
                  <a:ext uri="{FF2B5EF4-FFF2-40B4-BE49-F238E27FC236}">
                    <a16:creationId xmlns:a16="http://schemas.microsoft.com/office/drawing/2014/main" id="{A0644344-67B8-18A0-2DF8-7F042DADC6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60" name="Line 1606">
                  <a:extLst>
                    <a:ext uri="{FF2B5EF4-FFF2-40B4-BE49-F238E27FC236}">
                      <a16:creationId xmlns:a16="http://schemas.microsoft.com/office/drawing/2014/main" id="{7542630A-6DE9-0C83-66C8-916803269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61" name="Line 1607">
                  <a:extLst>
                    <a:ext uri="{FF2B5EF4-FFF2-40B4-BE49-F238E27FC236}">
                      <a16:creationId xmlns:a16="http://schemas.microsoft.com/office/drawing/2014/main" id="{A97C7F2C-5745-7CA7-836C-23B02DDD91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62" name="Line 1608">
                  <a:extLst>
                    <a:ext uri="{FF2B5EF4-FFF2-40B4-BE49-F238E27FC236}">
                      <a16:creationId xmlns:a16="http://schemas.microsoft.com/office/drawing/2014/main" id="{9C571650-5C03-829A-FDD8-1E184A081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47" name="Group 1609">
              <a:extLst>
                <a:ext uri="{FF2B5EF4-FFF2-40B4-BE49-F238E27FC236}">
                  <a16:creationId xmlns:a16="http://schemas.microsoft.com/office/drawing/2014/main" id="{9D8C04DD-88AD-FDD0-92A6-1E21C2D9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" y="1373"/>
              <a:ext cx="316" cy="147"/>
              <a:chOff x="3600" y="219"/>
              <a:chExt cx="360" cy="175"/>
            </a:xfrm>
          </p:grpSpPr>
          <p:sp>
            <p:nvSpPr>
              <p:cNvPr id="33940" name="Oval 1610">
                <a:extLst>
                  <a:ext uri="{FF2B5EF4-FFF2-40B4-BE49-F238E27FC236}">
                    <a16:creationId xmlns:a16="http://schemas.microsoft.com/office/drawing/2014/main" id="{0E240CDC-E665-B17C-A150-6BAA5862D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41" name="Line 1611">
                <a:extLst>
                  <a:ext uri="{FF2B5EF4-FFF2-40B4-BE49-F238E27FC236}">
                    <a16:creationId xmlns:a16="http://schemas.microsoft.com/office/drawing/2014/main" id="{98FB5C9A-DB40-29A1-6736-4D784A408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2" name="Line 1612">
                <a:extLst>
                  <a:ext uri="{FF2B5EF4-FFF2-40B4-BE49-F238E27FC236}">
                    <a16:creationId xmlns:a16="http://schemas.microsoft.com/office/drawing/2014/main" id="{CD919CEB-BD47-30FD-66BD-4E322079B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43" name="Rectangle 1613">
                <a:extLst>
                  <a:ext uri="{FF2B5EF4-FFF2-40B4-BE49-F238E27FC236}">
                    <a16:creationId xmlns:a16="http://schemas.microsoft.com/office/drawing/2014/main" id="{F6020C0E-9BD2-1FFC-257D-AF779A294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44" name="Oval 1614">
                <a:extLst>
                  <a:ext uri="{FF2B5EF4-FFF2-40B4-BE49-F238E27FC236}">
                    <a16:creationId xmlns:a16="http://schemas.microsoft.com/office/drawing/2014/main" id="{F1635D43-019F-D7F5-8E24-E626F7D39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945" name="Group 1615">
                <a:extLst>
                  <a:ext uri="{FF2B5EF4-FFF2-40B4-BE49-F238E27FC236}">
                    <a16:creationId xmlns:a16="http://schemas.microsoft.com/office/drawing/2014/main" id="{FFB864A4-8A4C-6FF6-BCEF-16341E907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950" name="Line 1616">
                  <a:extLst>
                    <a:ext uri="{FF2B5EF4-FFF2-40B4-BE49-F238E27FC236}">
                      <a16:creationId xmlns:a16="http://schemas.microsoft.com/office/drawing/2014/main" id="{9DE5029D-CA41-6489-D1CE-0C22F92C5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51" name="Line 1617">
                  <a:extLst>
                    <a:ext uri="{FF2B5EF4-FFF2-40B4-BE49-F238E27FC236}">
                      <a16:creationId xmlns:a16="http://schemas.microsoft.com/office/drawing/2014/main" id="{3F0EC4A5-E214-6B95-EF8F-FF9437050B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52" name="Line 1618">
                  <a:extLst>
                    <a:ext uri="{FF2B5EF4-FFF2-40B4-BE49-F238E27FC236}">
                      <a16:creationId xmlns:a16="http://schemas.microsoft.com/office/drawing/2014/main" id="{089FAA35-BEB3-E373-090E-622A5AAA91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946" name="Group 1619">
                <a:extLst>
                  <a:ext uri="{FF2B5EF4-FFF2-40B4-BE49-F238E27FC236}">
                    <a16:creationId xmlns:a16="http://schemas.microsoft.com/office/drawing/2014/main" id="{90EFAFD0-1EC2-3988-5DD1-9DAE087447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47" name="Line 1620">
                  <a:extLst>
                    <a:ext uri="{FF2B5EF4-FFF2-40B4-BE49-F238E27FC236}">
                      <a16:creationId xmlns:a16="http://schemas.microsoft.com/office/drawing/2014/main" id="{92577110-FEED-D9AD-B026-D20FB8130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48" name="Line 1621">
                  <a:extLst>
                    <a:ext uri="{FF2B5EF4-FFF2-40B4-BE49-F238E27FC236}">
                      <a16:creationId xmlns:a16="http://schemas.microsoft.com/office/drawing/2014/main" id="{80FB5152-6EC3-0F3E-03B8-6BA5D19329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49" name="Line 1622">
                  <a:extLst>
                    <a:ext uri="{FF2B5EF4-FFF2-40B4-BE49-F238E27FC236}">
                      <a16:creationId xmlns:a16="http://schemas.microsoft.com/office/drawing/2014/main" id="{97DD4B70-2D94-CF66-A775-2F3EC650A3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48" name="Group 1623">
              <a:extLst>
                <a:ext uri="{FF2B5EF4-FFF2-40B4-BE49-F238E27FC236}">
                  <a16:creationId xmlns:a16="http://schemas.microsoft.com/office/drawing/2014/main" id="{49B423C0-590F-7AA5-7ED2-04CCC859C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8" y="1787"/>
              <a:ext cx="316" cy="147"/>
              <a:chOff x="3600" y="219"/>
              <a:chExt cx="360" cy="175"/>
            </a:xfrm>
          </p:grpSpPr>
          <p:sp>
            <p:nvSpPr>
              <p:cNvPr id="33927" name="Oval 1624">
                <a:extLst>
                  <a:ext uri="{FF2B5EF4-FFF2-40B4-BE49-F238E27FC236}">
                    <a16:creationId xmlns:a16="http://schemas.microsoft.com/office/drawing/2014/main" id="{7F01267A-2930-138D-CAB0-07FCE1EAF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28" name="Line 1625">
                <a:extLst>
                  <a:ext uri="{FF2B5EF4-FFF2-40B4-BE49-F238E27FC236}">
                    <a16:creationId xmlns:a16="http://schemas.microsoft.com/office/drawing/2014/main" id="{FEA0FC39-DB11-8170-F4AC-1CBA999EA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9" name="Line 1626">
                <a:extLst>
                  <a:ext uri="{FF2B5EF4-FFF2-40B4-BE49-F238E27FC236}">
                    <a16:creationId xmlns:a16="http://schemas.microsoft.com/office/drawing/2014/main" id="{ADFCBD2A-98F8-B004-343B-E5E64AA29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0" name="Rectangle 1627">
                <a:extLst>
                  <a:ext uri="{FF2B5EF4-FFF2-40B4-BE49-F238E27FC236}">
                    <a16:creationId xmlns:a16="http://schemas.microsoft.com/office/drawing/2014/main" id="{FEA901F2-DAB0-30D5-AE27-D1225C6F1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31" name="Oval 1628">
                <a:extLst>
                  <a:ext uri="{FF2B5EF4-FFF2-40B4-BE49-F238E27FC236}">
                    <a16:creationId xmlns:a16="http://schemas.microsoft.com/office/drawing/2014/main" id="{AF6026DB-9207-1559-F229-F3E7B1A5F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932" name="Group 1629">
                <a:extLst>
                  <a:ext uri="{FF2B5EF4-FFF2-40B4-BE49-F238E27FC236}">
                    <a16:creationId xmlns:a16="http://schemas.microsoft.com/office/drawing/2014/main" id="{37691489-5F1B-0137-45CD-093E5360CA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937" name="Line 1630">
                  <a:extLst>
                    <a:ext uri="{FF2B5EF4-FFF2-40B4-BE49-F238E27FC236}">
                      <a16:creationId xmlns:a16="http://schemas.microsoft.com/office/drawing/2014/main" id="{87E322CB-D7E3-9ECB-E1E3-ECBC7CAF8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38" name="Line 1631">
                  <a:extLst>
                    <a:ext uri="{FF2B5EF4-FFF2-40B4-BE49-F238E27FC236}">
                      <a16:creationId xmlns:a16="http://schemas.microsoft.com/office/drawing/2014/main" id="{82A21E8F-EE6C-AF98-C49E-1C45A001F9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39" name="Line 1632">
                  <a:extLst>
                    <a:ext uri="{FF2B5EF4-FFF2-40B4-BE49-F238E27FC236}">
                      <a16:creationId xmlns:a16="http://schemas.microsoft.com/office/drawing/2014/main" id="{07AD9E70-22AD-1B49-18B1-5DD2FAD5DC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933" name="Group 1633">
                <a:extLst>
                  <a:ext uri="{FF2B5EF4-FFF2-40B4-BE49-F238E27FC236}">
                    <a16:creationId xmlns:a16="http://schemas.microsoft.com/office/drawing/2014/main" id="{3285F985-E457-F6E1-8101-B0C46702F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34" name="Line 1634">
                  <a:extLst>
                    <a:ext uri="{FF2B5EF4-FFF2-40B4-BE49-F238E27FC236}">
                      <a16:creationId xmlns:a16="http://schemas.microsoft.com/office/drawing/2014/main" id="{448BF152-F4A6-74A7-61A9-1BD466332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35" name="Line 1635">
                  <a:extLst>
                    <a:ext uri="{FF2B5EF4-FFF2-40B4-BE49-F238E27FC236}">
                      <a16:creationId xmlns:a16="http://schemas.microsoft.com/office/drawing/2014/main" id="{63BD4CD6-2A63-1C1D-4C4A-064B784D3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36" name="Line 1636">
                  <a:extLst>
                    <a:ext uri="{FF2B5EF4-FFF2-40B4-BE49-F238E27FC236}">
                      <a16:creationId xmlns:a16="http://schemas.microsoft.com/office/drawing/2014/main" id="{64E74C90-D525-3E08-AB97-762B91445D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49" name="Group 1637">
              <a:extLst>
                <a:ext uri="{FF2B5EF4-FFF2-40B4-BE49-F238E27FC236}">
                  <a16:creationId xmlns:a16="http://schemas.microsoft.com/office/drawing/2014/main" id="{33573311-AC86-808F-FE9B-82B636D35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" y="1504"/>
              <a:ext cx="315" cy="147"/>
              <a:chOff x="3600" y="219"/>
              <a:chExt cx="360" cy="175"/>
            </a:xfrm>
          </p:grpSpPr>
          <p:sp>
            <p:nvSpPr>
              <p:cNvPr id="33914" name="Oval 1638">
                <a:extLst>
                  <a:ext uri="{FF2B5EF4-FFF2-40B4-BE49-F238E27FC236}">
                    <a16:creationId xmlns:a16="http://schemas.microsoft.com/office/drawing/2014/main" id="{6AE1B95F-CFD6-BA87-F801-6C0C80D08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15" name="Line 1639">
                <a:extLst>
                  <a:ext uri="{FF2B5EF4-FFF2-40B4-BE49-F238E27FC236}">
                    <a16:creationId xmlns:a16="http://schemas.microsoft.com/office/drawing/2014/main" id="{3EFC7B7C-6144-C5CD-4DD2-E2DFAAA35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6" name="Line 1640">
                <a:extLst>
                  <a:ext uri="{FF2B5EF4-FFF2-40B4-BE49-F238E27FC236}">
                    <a16:creationId xmlns:a16="http://schemas.microsoft.com/office/drawing/2014/main" id="{0FF30492-F17E-BC3A-2CC8-15DBA1E16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7" name="Rectangle 1641">
                <a:extLst>
                  <a:ext uri="{FF2B5EF4-FFF2-40B4-BE49-F238E27FC236}">
                    <a16:creationId xmlns:a16="http://schemas.microsoft.com/office/drawing/2014/main" id="{B446C28A-5628-EABF-63F4-F180C5B0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18" name="Oval 1642">
                <a:extLst>
                  <a:ext uri="{FF2B5EF4-FFF2-40B4-BE49-F238E27FC236}">
                    <a16:creationId xmlns:a16="http://schemas.microsoft.com/office/drawing/2014/main" id="{A182096A-4523-821F-A3B5-BF4FB4823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919" name="Group 1643">
                <a:extLst>
                  <a:ext uri="{FF2B5EF4-FFF2-40B4-BE49-F238E27FC236}">
                    <a16:creationId xmlns:a16="http://schemas.microsoft.com/office/drawing/2014/main" id="{EB9B14A0-98F4-287C-F0DD-EA4001CF9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924" name="Line 1644">
                  <a:extLst>
                    <a:ext uri="{FF2B5EF4-FFF2-40B4-BE49-F238E27FC236}">
                      <a16:creationId xmlns:a16="http://schemas.microsoft.com/office/drawing/2014/main" id="{1D67FC3E-B05C-9384-EF76-251D8DA0F2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25" name="Line 1645">
                  <a:extLst>
                    <a:ext uri="{FF2B5EF4-FFF2-40B4-BE49-F238E27FC236}">
                      <a16:creationId xmlns:a16="http://schemas.microsoft.com/office/drawing/2014/main" id="{C382535E-66BA-970D-72F8-7FDC2BCB2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26" name="Line 1646">
                  <a:extLst>
                    <a:ext uri="{FF2B5EF4-FFF2-40B4-BE49-F238E27FC236}">
                      <a16:creationId xmlns:a16="http://schemas.microsoft.com/office/drawing/2014/main" id="{B5F6EE83-8643-3CD7-B1DD-409F1EAA9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920" name="Group 1647">
                <a:extLst>
                  <a:ext uri="{FF2B5EF4-FFF2-40B4-BE49-F238E27FC236}">
                    <a16:creationId xmlns:a16="http://schemas.microsoft.com/office/drawing/2014/main" id="{122383F9-7F44-D5E1-0969-2B1D777DCE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21" name="Line 1648">
                  <a:extLst>
                    <a:ext uri="{FF2B5EF4-FFF2-40B4-BE49-F238E27FC236}">
                      <a16:creationId xmlns:a16="http://schemas.microsoft.com/office/drawing/2014/main" id="{2BBEECDC-9478-4C69-DD51-F7BC85149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22" name="Line 1649">
                  <a:extLst>
                    <a:ext uri="{FF2B5EF4-FFF2-40B4-BE49-F238E27FC236}">
                      <a16:creationId xmlns:a16="http://schemas.microsoft.com/office/drawing/2014/main" id="{20846A82-39B1-B8B6-5773-869F97C69B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23" name="Line 1650">
                  <a:extLst>
                    <a:ext uri="{FF2B5EF4-FFF2-40B4-BE49-F238E27FC236}">
                      <a16:creationId xmlns:a16="http://schemas.microsoft.com/office/drawing/2014/main" id="{20EF438D-42F2-0FA6-DE3F-087182AE5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50" name="Group 1651">
              <a:extLst>
                <a:ext uri="{FF2B5EF4-FFF2-40B4-BE49-F238E27FC236}">
                  <a16:creationId xmlns:a16="http://schemas.microsoft.com/office/drawing/2014/main" id="{B2087AC6-CA7D-1DBD-B961-C0A086D6E5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7" y="2069"/>
              <a:ext cx="316" cy="147"/>
              <a:chOff x="3600" y="219"/>
              <a:chExt cx="360" cy="175"/>
            </a:xfrm>
          </p:grpSpPr>
          <p:sp>
            <p:nvSpPr>
              <p:cNvPr id="33901" name="Oval 1652">
                <a:extLst>
                  <a:ext uri="{FF2B5EF4-FFF2-40B4-BE49-F238E27FC236}">
                    <a16:creationId xmlns:a16="http://schemas.microsoft.com/office/drawing/2014/main" id="{BF510A89-6058-7E38-4043-BE6B36354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02" name="Line 1653">
                <a:extLst>
                  <a:ext uri="{FF2B5EF4-FFF2-40B4-BE49-F238E27FC236}">
                    <a16:creationId xmlns:a16="http://schemas.microsoft.com/office/drawing/2014/main" id="{57373588-2BD5-BBE1-B7DA-6D301CCE0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1654">
                <a:extLst>
                  <a:ext uri="{FF2B5EF4-FFF2-40B4-BE49-F238E27FC236}">
                    <a16:creationId xmlns:a16="http://schemas.microsoft.com/office/drawing/2014/main" id="{CC064FB3-3E32-B9E2-C236-3C15B9E5C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4" name="Rectangle 1655">
                <a:extLst>
                  <a:ext uri="{FF2B5EF4-FFF2-40B4-BE49-F238E27FC236}">
                    <a16:creationId xmlns:a16="http://schemas.microsoft.com/office/drawing/2014/main" id="{948A40BA-F33A-463F-F3CB-04726F239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905" name="Oval 1656">
                <a:extLst>
                  <a:ext uri="{FF2B5EF4-FFF2-40B4-BE49-F238E27FC236}">
                    <a16:creationId xmlns:a16="http://schemas.microsoft.com/office/drawing/2014/main" id="{708DDD4B-4967-EE30-E2C9-58D38B09F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906" name="Group 1657">
                <a:extLst>
                  <a:ext uri="{FF2B5EF4-FFF2-40B4-BE49-F238E27FC236}">
                    <a16:creationId xmlns:a16="http://schemas.microsoft.com/office/drawing/2014/main" id="{C7DE0921-DA6A-EDF8-9069-2ED67ECDC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911" name="Line 1658">
                  <a:extLst>
                    <a:ext uri="{FF2B5EF4-FFF2-40B4-BE49-F238E27FC236}">
                      <a16:creationId xmlns:a16="http://schemas.microsoft.com/office/drawing/2014/main" id="{A9178A3A-CF4B-C7DB-FF29-D2969EDB7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12" name="Line 1659">
                  <a:extLst>
                    <a:ext uri="{FF2B5EF4-FFF2-40B4-BE49-F238E27FC236}">
                      <a16:creationId xmlns:a16="http://schemas.microsoft.com/office/drawing/2014/main" id="{4F34AD2C-5BC4-7DD5-E109-C2F8580EB2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13" name="Line 1660">
                  <a:extLst>
                    <a:ext uri="{FF2B5EF4-FFF2-40B4-BE49-F238E27FC236}">
                      <a16:creationId xmlns:a16="http://schemas.microsoft.com/office/drawing/2014/main" id="{666D6565-3463-7500-A58D-3C29CFB201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907" name="Group 1661">
                <a:extLst>
                  <a:ext uri="{FF2B5EF4-FFF2-40B4-BE49-F238E27FC236}">
                    <a16:creationId xmlns:a16="http://schemas.microsoft.com/office/drawing/2014/main" id="{46DC9C90-8271-D364-4BA1-7B0A3B38C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908" name="Line 1662">
                  <a:extLst>
                    <a:ext uri="{FF2B5EF4-FFF2-40B4-BE49-F238E27FC236}">
                      <a16:creationId xmlns:a16="http://schemas.microsoft.com/office/drawing/2014/main" id="{46237067-F4C7-D002-17EB-50A60EC16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09" name="Line 1663">
                  <a:extLst>
                    <a:ext uri="{FF2B5EF4-FFF2-40B4-BE49-F238E27FC236}">
                      <a16:creationId xmlns:a16="http://schemas.microsoft.com/office/drawing/2014/main" id="{4B473133-1F25-B001-7E42-A5B36A90DE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10" name="Line 1664">
                  <a:extLst>
                    <a:ext uri="{FF2B5EF4-FFF2-40B4-BE49-F238E27FC236}">
                      <a16:creationId xmlns:a16="http://schemas.microsoft.com/office/drawing/2014/main" id="{9FCE69F0-4D29-D649-C9EA-D3C0BFD95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51" name="Group 1665">
              <a:extLst>
                <a:ext uri="{FF2B5EF4-FFF2-40B4-BE49-F238E27FC236}">
                  <a16:creationId xmlns:a16="http://schemas.microsoft.com/office/drawing/2014/main" id="{9DF20DFB-5527-5108-02A7-564D7D807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7" y="2437"/>
              <a:ext cx="316" cy="148"/>
              <a:chOff x="3600" y="219"/>
              <a:chExt cx="360" cy="175"/>
            </a:xfrm>
          </p:grpSpPr>
          <p:sp>
            <p:nvSpPr>
              <p:cNvPr id="33888" name="Oval 1666">
                <a:extLst>
                  <a:ext uri="{FF2B5EF4-FFF2-40B4-BE49-F238E27FC236}">
                    <a16:creationId xmlns:a16="http://schemas.microsoft.com/office/drawing/2014/main" id="{64E4FB5F-736D-4847-E084-FE37D129E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89" name="Line 1667">
                <a:extLst>
                  <a:ext uri="{FF2B5EF4-FFF2-40B4-BE49-F238E27FC236}">
                    <a16:creationId xmlns:a16="http://schemas.microsoft.com/office/drawing/2014/main" id="{3B9A787C-C38B-91C7-3B1F-D0FC0E4FC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0" name="Line 1668">
                <a:extLst>
                  <a:ext uri="{FF2B5EF4-FFF2-40B4-BE49-F238E27FC236}">
                    <a16:creationId xmlns:a16="http://schemas.microsoft.com/office/drawing/2014/main" id="{620AE53F-C8C1-FD92-794B-D163BB079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1" name="Rectangle 1669">
                <a:extLst>
                  <a:ext uri="{FF2B5EF4-FFF2-40B4-BE49-F238E27FC236}">
                    <a16:creationId xmlns:a16="http://schemas.microsoft.com/office/drawing/2014/main" id="{A16A1D78-848E-4141-3909-74DA49511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92" name="Oval 1670">
                <a:extLst>
                  <a:ext uri="{FF2B5EF4-FFF2-40B4-BE49-F238E27FC236}">
                    <a16:creationId xmlns:a16="http://schemas.microsoft.com/office/drawing/2014/main" id="{3F9C4429-73A6-797C-2073-3B5A83C05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893" name="Group 1671">
                <a:extLst>
                  <a:ext uri="{FF2B5EF4-FFF2-40B4-BE49-F238E27FC236}">
                    <a16:creationId xmlns:a16="http://schemas.microsoft.com/office/drawing/2014/main" id="{E885F4DF-0591-8365-3EE2-C35C48AA86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898" name="Line 1672">
                  <a:extLst>
                    <a:ext uri="{FF2B5EF4-FFF2-40B4-BE49-F238E27FC236}">
                      <a16:creationId xmlns:a16="http://schemas.microsoft.com/office/drawing/2014/main" id="{88F1D70E-669E-3448-3C33-0AF6B5E32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99" name="Line 1673">
                  <a:extLst>
                    <a:ext uri="{FF2B5EF4-FFF2-40B4-BE49-F238E27FC236}">
                      <a16:creationId xmlns:a16="http://schemas.microsoft.com/office/drawing/2014/main" id="{CF7FA08E-D71B-8783-F6DB-2A3BB68AC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00" name="Line 1674">
                  <a:extLst>
                    <a:ext uri="{FF2B5EF4-FFF2-40B4-BE49-F238E27FC236}">
                      <a16:creationId xmlns:a16="http://schemas.microsoft.com/office/drawing/2014/main" id="{B3D63C23-8DB2-9DCB-EA39-DC9D2EC663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894" name="Group 1675">
                <a:extLst>
                  <a:ext uri="{FF2B5EF4-FFF2-40B4-BE49-F238E27FC236}">
                    <a16:creationId xmlns:a16="http://schemas.microsoft.com/office/drawing/2014/main" id="{EFF7EA54-633B-0A0F-A3B7-B2860BC8F3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895" name="Line 1676">
                  <a:extLst>
                    <a:ext uri="{FF2B5EF4-FFF2-40B4-BE49-F238E27FC236}">
                      <a16:creationId xmlns:a16="http://schemas.microsoft.com/office/drawing/2014/main" id="{E3D4DC65-C550-4ACC-C4AD-946319FA23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96" name="Line 1677">
                  <a:extLst>
                    <a:ext uri="{FF2B5EF4-FFF2-40B4-BE49-F238E27FC236}">
                      <a16:creationId xmlns:a16="http://schemas.microsoft.com/office/drawing/2014/main" id="{4DF844E7-A9C6-76AE-E0BB-67C54DA543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97" name="Line 1678">
                  <a:extLst>
                    <a:ext uri="{FF2B5EF4-FFF2-40B4-BE49-F238E27FC236}">
                      <a16:creationId xmlns:a16="http://schemas.microsoft.com/office/drawing/2014/main" id="{304F19D7-C747-6FF7-A0E6-65202B5402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52" name="Group 1679">
              <a:extLst>
                <a:ext uri="{FF2B5EF4-FFF2-40B4-BE49-F238E27FC236}">
                  <a16:creationId xmlns:a16="http://schemas.microsoft.com/office/drawing/2014/main" id="{72620FAF-5BC4-E521-2E64-D187CBD05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3" y="2745"/>
              <a:ext cx="315" cy="147"/>
              <a:chOff x="3600" y="219"/>
              <a:chExt cx="360" cy="175"/>
            </a:xfrm>
          </p:grpSpPr>
          <p:sp>
            <p:nvSpPr>
              <p:cNvPr id="33875" name="Oval 1680">
                <a:extLst>
                  <a:ext uri="{FF2B5EF4-FFF2-40B4-BE49-F238E27FC236}">
                    <a16:creationId xmlns:a16="http://schemas.microsoft.com/office/drawing/2014/main" id="{E21711C6-26D3-2BFD-6EB4-300BB06C1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76" name="Line 1681">
                <a:extLst>
                  <a:ext uri="{FF2B5EF4-FFF2-40B4-BE49-F238E27FC236}">
                    <a16:creationId xmlns:a16="http://schemas.microsoft.com/office/drawing/2014/main" id="{1D7D4414-A54E-7456-E034-F1F731CB2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7" name="Line 1682">
                <a:extLst>
                  <a:ext uri="{FF2B5EF4-FFF2-40B4-BE49-F238E27FC236}">
                    <a16:creationId xmlns:a16="http://schemas.microsoft.com/office/drawing/2014/main" id="{2377E985-36F2-AFE6-9360-84FE9EA01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8" name="Rectangle 1683">
                <a:extLst>
                  <a:ext uri="{FF2B5EF4-FFF2-40B4-BE49-F238E27FC236}">
                    <a16:creationId xmlns:a16="http://schemas.microsoft.com/office/drawing/2014/main" id="{381D6355-4A8C-FEDE-4013-07580409A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79" name="Oval 1684">
                <a:extLst>
                  <a:ext uri="{FF2B5EF4-FFF2-40B4-BE49-F238E27FC236}">
                    <a16:creationId xmlns:a16="http://schemas.microsoft.com/office/drawing/2014/main" id="{F27E8AC6-1656-F83F-C5D0-034BEE07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880" name="Group 1685">
                <a:extLst>
                  <a:ext uri="{FF2B5EF4-FFF2-40B4-BE49-F238E27FC236}">
                    <a16:creationId xmlns:a16="http://schemas.microsoft.com/office/drawing/2014/main" id="{551163DB-50B3-A7FD-E559-8ED868799C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885" name="Line 1686">
                  <a:extLst>
                    <a:ext uri="{FF2B5EF4-FFF2-40B4-BE49-F238E27FC236}">
                      <a16:creationId xmlns:a16="http://schemas.microsoft.com/office/drawing/2014/main" id="{DAD84F09-CEF8-EAB3-AF47-532B12A0C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86" name="Line 1687">
                  <a:extLst>
                    <a:ext uri="{FF2B5EF4-FFF2-40B4-BE49-F238E27FC236}">
                      <a16:creationId xmlns:a16="http://schemas.microsoft.com/office/drawing/2014/main" id="{B3D82FE6-D2CE-594A-9EC5-15B598663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87" name="Line 1688">
                  <a:extLst>
                    <a:ext uri="{FF2B5EF4-FFF2-40B4-BE49-F238E27FC236}">
                      <a16:creationId xmlns:a16="http://schemas.microsoft.com/office/drawing/2014/main" id="{D5ADFDC8-6665-9609-166E-CC701DD74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881" name="Group 1689">
                <a:extLst>
                  <a:ext uri="{FF2B5EF4-FFF2-40B4-BE49-F238E27FC236}">
                    <a16:creationId xmlns:a16="http://schemas.microsoft.com/office/drawing/2014/main" id="{28E616A6-521E-D511-F92A-33862D1519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882" name="Line 1690">
                  <a:extLst>
                    <a:ext uri="{FF2B5EF4-FFF2-40B4-BE49-F238E27FC236}">
                      <a16:creationId xmlns:a16="http://schemas.microsoft.com/office/drawing/2014/main" id="{E4F91C82-FB1C-27DA-81AD-93E6EB99A9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83" name="Line 1691">
                  <a:extLst>
                    <a:ext uri="{FF2B5EF4-FFF2-40B4-BE49-F238E27FC236}">
                      <a16:creationId xmlns:a16="http://schemas.microsoft.com/office/drawing/2014/main" id="{219572A5-F679-BAB7-8B55-AC1058B5F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84" name="Line 1692">
                  <a:extLst>
                    <a:ext uri="{FF2B5EF4-FFF2-40B4-BE49-F238E27FC236}">
                      <a16:creationId xmlns:a16="http://schemas.microsoft.com/office/drawing/2014/main" id="{04B6F415-3713-A246-98C1-67EC02D642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53" name="Group 1693">
              <a:extLst>
                <a:ext uri="{FF2B5EF4-FFF2-40B4-BE49-F238E27FC236}">
                  <a16:creationId xmlns:a16="http://schemas.microsoft.com/office/drawing/2014/main" id="{0DFE3068-14AA-DD24-E64F-2A05CB96AB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2508"/>
              <a:ext cx="316" cy="147"/>
              <a:chOff x="3600" y="219"/>
              <a:chExt cx="360" cy="175"/>
            </a:xfrm>
          </p:grpSpPr>
          <p:sp>
            <p:nvSpPr>
              <p:cNvPr id="33862" name="Oval 1694">
                <a:extLst>
                  <a:ext uri="{FF2B5EF4-FFF2-40B4-BE49-F238E27FC236}">
                    <a16:creationId xmlns:a16="http://schemas.microsoft.com/office/drawing/2014/main" id="{02484CAF-7AF6-6B7B-291D-265C94536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63" name="Line 1695">
                <a:extLst>
                  <a:ext uri="{FF2B5EF4-FFF2-40B4-BE49-F238E27FC236}">
                    <a16:creationId xmlns:a16="http://schemas.microsoft.com/office/drawing/2014/main" id="{23307582-BD62-4B25-BFF3-556192D80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4" name="Line 1696">
                <a:extLst>
                  <a:ext uri="{FF2B5EF4-FFF2-40B4-BE49-F238E27FC236}">
                    <a16:creationId xmlns:a16="http://schemas.microsoft.com/office/drawing/2014/main" id="{2A1F03D9-57E7-9E0D-00CF-66FF03D9E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5" name="Rectangle 1697">
                <a:extLst>
                  <a:ext uri="{FF2B5EF4-FFF2-40B4-BE49-F238E27FC236}">
                    <a16:creationId xmlns:a16="http://schemas.microsoft.com/office/drawing/2014/main" id="{51F303A5-33C9-F84C-66D3-EDCE92AA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866" name="Oval 1698">
                <a:extLst>
                  <a:ext uri="{FF2B5EF4-FFF2-40B4-BE49-F238E27FC236}">
                    <a16:creationId xmlns:a16="http://schemas.microsoft.com/office/drawing/2014/main" id="{FC07064F-4B4C-5A72-D7B9-C16D50A99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3867" name="Group 1699">
                <a:extLst>
                  <a:ext uri="{FF2B5EF4-FFF2-40B4-BE49-F238E27FC236}">
                    <a16:creationId xmlns:a16="http://schemas.microsoft.com/office/drawing/2014/main" id="{08E2286F-ACDF-496C-E263-E655A07818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872" name="Line 1700">
                  <a:extLst>
                    <a:ext uri="{FF2B5EF4-FFF2-40B4-BE49-F238E27FC236}">
                      <a16:creationId xmlns:a16="http://schemas.microsoft.com/office/drawing/2014/main" id="{3818118B-FF57-A11E-C691-4A03F353E9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73" name="Line 1701">
                  <a:extLst>
                    <a:ext uri="{FF2B5EF4-FFF2-40B4-BE49-F238E27FC236}">
                      <a16:creationId xmlns:a16="http://schemas.microsoft.com/office/drawing/2014/main" id="{A5944D5E-AEA8-823D-CD59-84F4B55436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74" name="Line 1702">
                  <a:extLst>
                    <a:ext uri="{FF2B5EF4-FFF2-40B4-BE49-F238E27FC236}">
                      <a16:creationId xmlns:a16="http://schemas.microsoft.com/office/drawing/2014/main" id="{B175CD2A-6937-B3BD-6FAA-8408B2541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868" name="Group 1703">
                <a:extLst>
                  <a:ext uri="{FF2B5EF4-FFF2-40B4-BE49-F238E27FC236}">
                    <a16:creationId xmlns:a16="http://schemas.microsoft.com/office/drawing/2014/main" id="{730980C7-8C5F-A851-9560-093BF6C65C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869" name="Line 1704">
                  <a:extLst>
                    <a:ext uri="{FF2B5EF4-FFF2-40B4-BE49-F238E27FC236}">
                      <a16:creationId xmlns:a16="http://schemas.microsoft.com/office/drawing/2014/main" id="{3A0A7347-05FD-3BE7-4909-9BC5970098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70" name="Line 1705">
                  <a:extLst>
                    <a:ext uri="{FF2B5EF4-FFF2-40B4-BE49-F238E27FC236}">
                      <a16:creationId xmlns:a16="http://schemas.microsoft.com/office/drawing/2014/main" id="{F447BC13-AEDD-B9C5-0BDF-53D35DB531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71" name="Line 1706">
                  <a:extLst>
                    <a:ext uri="{FF2B5EF4-FFF2-40B4-BE49-F238E27FC236}">
                      <a16:creationId xmlns:a16="http://schemas.microsoft.com/office/drawing/2014/main" id="{C91A36DA-6BDE-6F95-36AD-FED801BA56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3854" name="Line 1707">
              <a:extLst>
                <a:ext uri="{FF2B5EF4-FFF2-40B4-BE49-F238E27FC236}">
                  <a16:creationId xmlns:a16="http://schemas.microsoft.com/office/drawing/2014/main" id="{0422FDA9-601F-F786-3FB6-EA729A14A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8" y="2642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5" name="Line 1708">
              <a:extLst>
                <a:ext uri="{FF2B5EF4-FFF2-40B4-BE49-F238E27FC236}">
                  <a16:creationId xmlns:a16="http://schemas.microsoft.com/office/drawing/2014/main" id="{D41BFA7B-E5D2-9C40-A1D1-AA74AF6B5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728"/>
              <a:ext cx="144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6" name="Line 1709">
              <a:extLst>
                <a:ext uri="{FF2B5EF4-FFF2-40B4-BE49-F238E27FC236}">
                  <a16:creationId xmlns:a16="http://schemas.microsoft.com/office/drawing/2014/main" id="{15F84E9B-0A34-F487-45BA-D19224206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776"/>
              <a:ext cx="144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7" name="Line 1710">
              <a:extLst>
                <a:ext uri="{FF2B5EF4-FFF2-40B4-BE49-F238E27FC236}">
                  <a16:creationId xmlns:a16="http://schemas.microsoft.com/office/drawing/2014/main" id="{0A6887F4-1D03-384F-1FEF-28CB8867A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392"/>
              <a:ext cx="672" cy="14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8" name="Line 1711">
              <a:extLst>
                <a:ext uri="{FF2B5EF4-FFF2-40B4-BE49-F238E27FC236}">
                  <a16:creationId xmlns:a16="http://schemas.microsoft.com/office/drawing/2014/main" id="{4C66A622-2D6E-B4D0-BE48-F0A599FA2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40"/>
              <a:ext cx="672" cy="14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59" name="Line 1712">
              <a:extLst>
                <a:ext uri="{FF2B5EF4-FFF2-40B4-BE49-F238E27FC236}">
                  <a16:creationId xmlns:a16="http://schemas.microsoft.com/office/drawing/2014/main" id="{D400A34C-6368-0169-3746-B2E37E470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976"/>
              <a:ext cx="100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0" name="Line 1713">
              <a:extLst>
                <a:ext uri="{FF2B5EF4-FFF2-40B4-BE49-F238E27FC236}">
                  <a16:creationId xmlns:a16="http://schemas.microsoft.com/office/drawing/2014/main" id="{DD5C43DC-9944-4F9A-9306-D2494E5FC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928"/>
              <a:ext cx="912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61" name="Text Box 1714">
              <a:extLst>
                <a:ext uri="{FF2B5EF4-FFF2-40B4-BE49-F238E27FC236}">
                  <a16:creationId xmlns:a16="http://schemas.microsoft.com/office/drawing/2014/main" id="{6D4A36FF-CFC4-0A4C-6523-40AD1E2DA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3" y="3493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Footer Placeholder 4">
            <a:extLst>
              <a:ext uri="{FF2B5EF4-FFF2-40B4-BE49-F238E27FC236}">
                <a16:creationId xmlns:a16="http://schemas.microsoft.com/office/drawing/2014/main" id="{21E77AAC-6535-FC27-7868-74422813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2: Application Layer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76130" name="Slide Number Placeholder 5">
            <a:extLst>
              <a:ext uri="{FF2B5EF4-FFF2-40B4-BE49-F238E27FC236}">
                <a16:creationId xmlns:a16="http://schemas.microsoft.com/office/drawing/2014/main" id="{09219E52-074B-EA1E-D4A1-98AF6AD9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D6C1DA-D4E3-41CD-B5EC-F74B1B8E1919}" type="slidenum">
              <a:rPr lang="en-US" altLang="en-US" sz="1400" dirty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21262B53-E5C2-E12F-F546-2F83BE45F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Inserting records into DNS</a:t>
            </a:r>
          </a:p>
        </p:txBody>
      </p:sp>
      <p:sp>
        <p:nvSpPr>
          <p:cNvPr id="176132" name="Rectangle 4">
            <a:extLst>
              <a:ext uri="{FF2B5EF4-FFF2-40B4-BE49-F238E27FC236}">
                <a16:creationId xmlns:a16="http://schemas.microsoft.com/office/drawing/2014/main" id="{D62B46D9-5E08-B089-7A0E-EF8EE493E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07363" cy="4775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just created startup “Network Utopia”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Register name networkuptopia.com at a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registrar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(e.g., Network Solutions)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Need to provide registrar with names and IP addresses of your authoritative name server (primary and secondary)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Registrar inserts two RRs into the com TLD server:</a:t>
            </a:r>
            <a:br>
              <a:rPr lang="en-US" altLang="en-US" sz="2000">
                <a:ea typeface="ＭＳ Ｐゴシック" panose="020B0600070205080204" pitchFamily="34" charset="-128"/>
              </a:rPr>
            </a:br>
            <a:endParaRPr lang="en-US" altLang="en-US" sz="2000">
              <a:ea typeface="ＭＳ Ｐゴシック" panose="020B0600070205080204" pitchFamily="34" charset="-128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(networkutopia.com, dns1.networkutopia.com, NS)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(dns1.networkutopia.com, 212.212.212.1, A)</a:t>
            </a:r>
            <a:br>
              <a:rPr lang="en-US" altLang="en-US" sz="2000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</a:br>
            <a:endParaRPr lang="en-US" altLang="en-US" sz="2000">
              <a:solidFill>
                <a:schemeClr val="accent2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Also, in the startup’s Auth server, put Type A record for www.networkuptopia.com and Type MX record for networkutopia.com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How do people get the IP address of your Web site?</a:t>
            </a:r>
          </a:p>
          <a:p>
            <a:pPr>
              <a:lnSpc>
                <a:spcPct val="80000"/>
              </a:lnSpc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Footer Placeholder 4">
            <a:extLst>
              <a:ext uri="{FF2B5EF4-FFF2-40B4-BE49-F238E27FC236}">
                <a16:creationId xmlns:a16="http://schemas.microsoft.com/office/drawing/2014/main" id="{1E8B76B5-3CC7-CC51-F200-264DA28A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8178" name="Slide Number Placeholder 5">
            <a:extLst>
              <a:ext uri="{FF2B5EF4-FFF2-40B4-BE49-F238E27FC236}">
                <a16:creationId xmlns:a16="http://schemas.microsoft.com/office/drawing/2014/main" id="{A7D300AD-F912-AE6D-B627-944C0594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B50874-C650-4581-8119-CCC622C4B676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4BEF654C-7D2D-57E8-DAB1-56A8D8294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Questions ?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Footer Placeholder 5">
            <a:extLst>
              <a:ext uri="{FF2B5EF4-FFF2-40B4-BE49-F238E27FC236}">
                <a16:creationId xmlns:a16="http://schemas.microsoft.com/office/drawing/2014/main" id="{92ADB177-237D-747D-3D0A-35969D94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99682" name="Slide Number Placeholder 6">
            <a:extLst>
              <a:ext uri="{FF2B5EF4-FFF2-40B4-BE49-F238E27FC236}">
                <a16:creationId xmlns:a16="http://schemas.microsoft.com/office/drawing/2014/main" id="{8AD912FA-3612-6413-613D-669806EF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2479E7-1779-437A-919D-EA91807550E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99683" name="Rectangle 2">
            <a:extLst>
              <a:ext uri="{FF2B5EF4-FFF2-40B4-BE49-F238E27FC236}">
                <a16:creationId xmlns:a16="http://schemas.microsoft.com/office/drawing/2014/main" id="{B59CDA48-36B0-72C8-E92C-60DF241A1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199684" name="Rectangle 3">
            <a:extLst>
              <a:ext uri="{FF2B5EF4-FFF2-40B4-BE49-F238E27FC236}">
                <a16:creationId xmlns:a16="http://schemas.microsoft.com/office/drawing/2014/main" id="{FB5163EF-0B46-A58E-B4FA-82F60B4E0DD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2.1 Principles of network applications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2.3 FTP 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99685" name="Rectangle 4">
            <a:extLst>
              <a:ext uri="{FF2B5EF4-FFF2-40B4-BE49-F238E27FC236}">
                <a16:creationId xmlns:a16="http://schemas.microsoft.com/office/drawing/2014/main" id="{D9754E67-C3A9-34EE-0AB7-8E31B2954CF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Footer Placeholder 4">
            <a:extLst>
              <a:ext uri="{FF2B5EF4-FFF2-40B4-BE49-F238E27FC236}">
                <a16:creationId xmlns:a16="http://schemas.microsoft.com/office/drawing/2014/main" id="{59E1A472-3034-F722-7CF3-2F0903C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1730" name="Slide Number Placeholder 5">
            <a:extLst>
              <a:ext uri="{FF2B5EF4-FFF2-40B4-BE49-F238E27FC236}">
                <a16:creationId xmlns:a16="http://schemas.microsoft.com/office/drawing/2014/main" id="{D50EA9E2-E666-B62B-51A0-6C0459BE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0CCE63-15A8-4BBE-9059-5F497E074C8E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88FB41C4-A528-EAF9-F8B2-352ECAF216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47650"/>
            <a:ext cx="7772400" cy="8572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Socket programming</a:t>
            </a:r>
          </a:p>
        </p:txBody>
      </p:sp>
      <p:sp>
        <p:nvSpPr>
          <p:cNvPr id="201732" name="Rectangle 3">
            <a:extLst>
              <a:ext uri="{FF2B5EF4-FFF2-40B4-BE49-F238E27FC236}">
                <a16:creationId xmlns:a16="http://schemas.microsoft.com/office/drawing/2014/main" id="{B0AEE28C-6292-47C8-76C9-DA8244EA93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4850" y="2295525"/>
            <a:ext cx="3962400" cy="36957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Socket API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introduced in BSD4.1 UNIX, 1981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explicitly created, used, released by apps 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client/server paradigm 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two types of transport service via socket API: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unreliable datagram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reliable, byte stream-oriented </a:t>
            </a:r>
          </a:p>
        </p:txBody>
      </p:sp>
      <p:grpSp>
        <p:nvGrpSpPr>
          <p:cNvPr id="201733" name="Group 4">
            <a:extLst>
              <a:ext uri="{FF2B5EF4-FFF2-40B4-BE49-F238E27FC236}">
                <a16:creationId xmlns:a16="http://schemas.microsoft.com/office/drawing/2014/main" id="{DE9EC061-15C9-8F96-C5B4-E24076E353F9}"/>
              </a:ext>
            </a:extLst>
          </p:cNvPr>
          <p:cNvGrpSpPr>
            <a:grpSpLocks/>
          </p:cNvGrpSpPr>
          <p:nvPr/>
        </p:nvGrpSpPr>
        <p:grpSpPr bwMode="auto">
          <a:xfrm>
            <a:off x="5248275" y="2314575"/>
            <a:ext cx="3338513" cy="3719513"/>
            <a:chOff x="3198" y="1248"/>
            <a:chExt cx="2103" cy="2343"/>
          </a:xfrm>
        </p:grpSpPr>
        <p:sp>
          <p:nvSpPr>
            <p:cNvPr id="201735" name="Text Box 5">
              <a:extLst>
                <a:ext uri="{FF2B5EF4-FFF2-40B4-BE49-F238E27FC236}">
                  <a16:creationId xmlns:a16="http://schemas.microsoft.com/office/drawing/2014/main" id="{34D7F063-4B63-8CE5-7ABE-1DA7CD346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" y="1575"/>
              <a:ext cx="2078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a </a:t>
              </a:r>
              <a:r>
                <a:rPr lang="en-US" altLang="en-US" sz="2000" i="1">
                  <a:solidFill>
                    <a:srgbClr val="FF0000"/>
                  </a:solidFill>
                </a:rPr>
                <a:t>host-local</a:t>
              </a:r>
              <a:r>
                <a:rPr lang="en-US" altLang="en-US" sz="2000"/>
                <a:t>,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FF0000"/>
                  </a:solidFill>
                </a:rPr>
                <a:t>application-created</a:t>
              </a:r>
              <a:r>
                <a:rPr lang="en-US" altLang="en-US" sz="2000"/>
                <a:t>,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FF0000"/>
                  </a:solidFill>
                </a:rPr>
                <a:t>OS-controlled</a:t>
              </a:r>
              <a:r>
                <a:rPr lang="en-US" altLang="en-US" sz="2000"/>
                <a:t> interface (a “door”) into which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application process can </a:t>
              </a:r>
              <a:r>
                <a:rPr lang="en-US" altLang="en-US" sz="2000">
                  <a:solidFill>
                    <a:srgbClr val="FF0000"/>
                  </a:solidFill>
                </a:rPr>
                <a:t>both send and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</a:rPr>
                <a:t>receive</a:t>
              </a:r>
              <a:r>
                <a:rPr lang="en-US" altLang="en-US" sz="2000"/>
                <a:t> messages to/from another application process</a:t>
              </a:r>
              <a:endParaRPr lang="en-US" altLang="en-US" sz="2000"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1736" name="Rectangle 6">
              <a:extLst>
                <a:ext uri="{FF2B5EF4-FFF2-40B4-BE49-F238E27FC236}">
                  <a16:creationId xmlns:a16="http://schemas.microsoft.com/office/drawing/2014/main" id="{637954D1-91C6-FDA4-DD2F-740125BAC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392"/>
              <a:ext cx="2076" cy="219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01737" name="Group 7">
              <a:extLst>
                <a:ext uri="{FF2B5EF4-FFF2-40B4-BE49-F238E27FC236}">
                  <a16:creationId xmlns:a16="http://schemas.microsoft.com/office/drawing/2014/main" id="{8B4FEFF4-408B-2548-ED70-79D5E5BCA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2" y="1248"/>
              <a:ext cx="708" cy="288"/>
              <a:chOff x="134" y="3906"/>
              <a:chExt cx="708" cy="288"/>
            </a:xfrm>
          </p:grpSpPr>
          <p:sp>
            <p:nvSpPr>
              <p:cNvPr id="201738" name="Rectangle 8">
                <a:extLst>
                  <a:ext uri="{FF2B5EF4-FFF2-40B4-BE49-F238E27FC236}">
                    <a16:creationId xmlns:a16="http://schemas.microsoft.com/office/drawing/2014/main" id="{521EB34F-443D-3852-E167-DF6718B31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" y="3924"/>
                <a:ext cx="678" cy="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1739" name="Text Box 9">
                <a:extLst>
                  <a:ext uri="{FF2B5EF4-FFF2-40B4-BE49-F238E27FC236}">
                    <a16:creationId xmlns:a16="http://schemas.microsoft.com/office/drawing/2014/main" id="{CD2FB9AA-C552-0430-974E-6C14115F3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" y="3906"/>
                <a:ext cx="7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chemeClr val="accent2"/>
                    </a:solidFill>
                  </a:rPr>
                  <a:t>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01734" name="Rectangle 10">
            <a:extLst>
              <a:ext uri="{FF2B5EF4-FFF2-40B4-BE49-F238E27FC236}">
                <a16:creationId xmlns:a16="http://schemas.microsoft.com/office/drawing/2014/main" id="{4C69E141-02A7-F881-B523-9A36CB8E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1276350"/>
            <a:ext cx="81629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sng">
                <a:solidFill>
                  <a:srgbClr val="FF0000"/>
                </a:solidFill>
                <a:latin typeface="Times New Roman" panose="02020603050405020304" pitchFamily="18" charset="0"/>
              </a:rPr>
              <a:t>Goal:</a:t>
            </a:r>
            <a:r>
              <a:rPr lang="en-US" altLang="en-US">
                <a:latin typeface="Times New Roman" panose="02020603050405020304" pitchFamily="18" charset="0"/>
              </a:rPr>
              <a:t> learn how to build client/server application that communicate using sockets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Footer Placeholder 4">
            <a:extLst>
              <a:ext uri="{FF2B5EF4-FFF2-40B4-BE49-F238E27FC236}">
                <a16:creationId xmlns:a16="http://schemas.microsoft.com/office/drawing/2014/main" id="{FF89F07A-6A98-072D-EB31-A21F78F3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3778" name="Slide Number Placeholder 5">
            <a:extLst>
              <a:ext uri="{FF2B5EF4-FFF2-40B4-BE49-F238E27FC236}">
                <a16:creationId xmlns:a16="http://schemas.microsoft.com/office/drawing/2014/main" id="{697F02C0-0267-D7AD-DC2B-113A8203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9E2D1C-AE83-44C6-B1B3-CDBF6B3908C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4DFF301D-CD9E-FFC6-2858-21EE32D71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Socket-programming using TCP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D25AE2EC-0CCF-0E80-9C67-91510C316E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0075" y="1419225"/>
            <a:ext cx="7772400" cy="15335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Socket:</a:t>
            </a:r>
            <a:r>
              <a:rPr lang="en-US" altLang="en-US" sz="2400">
                <a:ea typeface="ＭＳ Ｐゴシック" panose="020B0600070205080204" pitchFamily="34" charset="-128"/>
              </a:rPr>
              <a:t> a door between application process and end-end-transport protocol (UCP or TCP)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TCP service:</a:t>
            </a:r>
            <a:r>
              <a:rPr lang="en-US" altLang="en-US" sz="2400">
                <a:ea typeface="ＭＳ Ｐゴシック" panose="020B0600070205080204" pitchFamily="34" charset="-128"/>
              </a:rPr>
              <a:t> reliable transfer of </a:t>
            </a:r>
            <a:r>
              <a:rPr lang="en-US" altLang="en-US" sz="2400" b="1">
                <a:solidFill>
                  <a:schemeClr val="accent2"/>
                </a:solidFill>
                <a:ea typeface="ＭＳ Ｐゴシック" panose="020B0600070205080204" pitchFamily="34" charset="-128"/>
              </a:rPr>
              <a:t>bytes</a:t>
            </a:r>
            <a:r>
              <a:rPr lang="en-US" altLang="en-US" sz="240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from one process to another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203781" name="Object 2">
            <a:extLst>
              <a:ext uri="{FF2B5EF4-FFF2-40B4-BE49-F238E27FC236}">
                <a16:creationId xmlns:a16="http://schemas.microsoft.com/office/drawing/2014/main" id="{BBBDE17C-D8B9-4A07-D3AC-54968FBFCA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3275" y="3513138"/>
          <a:ext cx="11239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24266667" imgH="20126984" progId="MS_ClipArt_Gallery.2">
                  <p:embed/>
                </p:oleObj>
              </mc:Choice>
              <mc:Fallback>
                <p:oleObj name="Clip" r:id="rId3" imgW="24266667" imgH="2012698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3513138"/>
                        <a:ext cx="11239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782" name="Group 5">
            <a:extLst>
              <a:ext uri="{FF2B5EF4-FFF2-40B4-BE49-F238E27FC236}">
                <a16:creationId xmlns:a16="http://schemas.microsoft.com/office/drawing/2014/main" id="{3EA4948D-723C-9CCF-73C6-AB5F74810FD7}"/>
              </a:ext>
            </a:extLst>
          </p:cNvPr>
          <p:cNvGrpSpPr>
            <a:grpSpLocks/>
          </p:cNvGrpSpPr>
          <p:nvPr/>
        </p:nvGrpSpPr>
        <p:grpSpPr bwMode="auto">
          <a:xfrm>
            <a:off x="2116138" y="3854450"/>
            <a:ext cx="1138237" cy="1584325"/>
            <a:chOff x="649" y="2260"/>
            <a:chExt cx="717" cy="998"/>
          </a:xfrm>
        </p:grpSpPr>
        <p:sp>
          <p:nvSpPr>
            <p:cNvPr id="203806" name="Rectangle 6">
              <a:extLst>
                <a:ext uri="{FF2B5EF4-FFF2-40B4-BE49-F238E27FC236}">
                  <a16:creationId xmlns:a16="http://schemas.microsoft.com/office/drawing/2014/main" id="{4568FE51-839C-F0D3-56A6-503A50B20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3807" name="Text Box 7">
              <a:extLst>
                <a:ext uri="{FF2B5EF4-FFF2-40B4-BE49-F238E27FC236}">
                  <a16:creationId xmlns:a16="http://schemas.microsoft.com/office/drawing/2014/main" id="{013BCE1E-B4D7-DC61-63B5-161AD8A13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" y="2260"/>
              <a:ext cx="6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process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203808" name="Group 8">
              <a:extLst>
                <a:ext uri="{FF2B5EF4-FFF2-40B4-BE49-F238E27FC236}">
                  <a16:creationId xmlns:a16="http://schemas.microsoft.com/office/drawing/2014/main" id="{43B06D2C-B32A-9C1E-2638-9B4E33388E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" y="2628"/>
              <a:ext cx="717" cy="630"/>
              <a:chOff x="637" y="2610"/>
              <a:chExt cx="717" cy="630"/>
            </a:xfrm>
          </p:grpSpPr>
          <p:sp>
            <p:nvSpPr>
              <p:cNvPr id="203812" name="Text Box 9">
                <a:extLst>
                  <a:ext uri="{FF2B5EF4-FFF2-40B4-BE49-F238E27FC236}">
                    <a16:creationId xmlns:a16="http://schemas.microsoft.com/office/drawing/2014/main" id="{6824BEEA-7188-9782-CF97-7436B507EE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" y="2658"/>
                <a:ext cx="717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TCP with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buffers,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variables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813" name="Rectangle 10">
                <a:extLst>
                  <a:ext uri="{FF2B5EF4-FFF2-40B4-BE49-F238E27FC236}">
                    <a16:creationId xmlns:a16="http://schemas.microsoft.com/office/drawing/2014/main" id="{002310FF-EAC5-CD04-A499-C2597C17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3809" name="Group 11">
              <a:extLst>
                <a:ext uri="{FF2B5EF4-FFF2-40B4-BE49-F238E27FC236}">
                  <a16:creationId xmlns:a16="http://schemas.microsoft.com/office/drawing/2014/main" id="{1413B8D9-932F-529E-32B5-F450EFEEE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" y="2500"/>
              <a:ext cx="560" cy="231"/>
              <a:chOff x="898" y="3736"/>
              <a:chExt cx="560" cy="231"/>
            </a:xfrm>
          </p:grpSpPr>
          <p:sp>
            <p:nvSpPr>
              <p:cNvPr id="203810" name="Rectangle 12">
                <a:extLst>
                  <a:ext uri="{FF2B5EF4-FFF2-40B4-BE49-F238E27FC236}">
                    <a16:creationId xmlns:a16="http://schemas.microsoft.com/office/drawing/2014/main" id="{1E5AB580-7557-5D71-3B91-333F4193B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3811" name="Text Box 13">
                <a:extLst>
                  <a:ext uri="{FF2B5EF4-FFF2-40B4-BE49-F238E27FC236}">
                    <a16:creationId xmlns:a16="http://schemas.microsoft.com/office/drawing/2014/main" id="{E6C60BEC-076F-9084-C387-87841330F2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3736"/>
                <a:ext cx="5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</a:rPr>
                  <a:t>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03783" name="Text Box 14">
            <a:extLst>
              <a:ext uri="{FF2B5EF4-FFF2-40B4-BE49-F238E27FC236}">
                <a16:creationId xmlns:a16="http://schemas.microsoft.com/office/drawing/2014/main" id="{FD6E67B6-309A-35B7-6282-825450BF5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681413"/>
            <a:ext cx="14303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controlled by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application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developer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84" name="Text Box 15">
            <a:extLst>
              <a:ext uri="{FF2B5EF4-FFF2-40B4-BE49-F238E27FC236}">
                <a16:creationId xmlns:a16="http://schemas.microsoft.com/office/drawing/2014/main" id="{B3A0DCBF-A113-8A54-91C5-A4416BAC2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4548188"/>
            <a:ext cx="14319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controlled by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operating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system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85" name="Line 16">
            <a:extLst>
              <a:ext uri="{FF2B5EF4-FFF2-40B4-BE49-F238E27FC236}">
                <a16:creationId xmlns:a16="http://schemas.microsoft.com/office/drawing/2014/main" id="{D50DC8A9-5674-FF03-0CB8-C3DAD9D28C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3100" y="389572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786" name="Line 17">
            <a:extLst>
              <a:ext uri="{FF2B5EF4-FFF2-40B4-BE49-F238E27FC236}">
                <a16:creationId xmlns:a16="http://schemas.microsoft.com/office/drawing/2014/main" id="{30C543C7-EB26-2043-F56F-E334EE9A37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33575" y="447675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787" name="Text Box 18">
            <a:extLst>
              <a:ext uri="{FF2B5EF4-FFF2-40B4-BE49-F238E27FC236}">
                <a16:creationId xmlns:a16="http://schemas.microsoft.com/office/drawing/2014/main" id="{4514F67C-EE13-F3FB-3907-16F2DE10A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3" y="5600700"/>
            <a:ext cx="10398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host or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03788" name="Object 3">
            <a:extLst>
              <a:ext uri="{FF2B5EF4-FFF2-40B4-BE49-F238E27FC236}">
                <a16:creationId xmlns:a16="http://schemas.microsoft.com/office/drawing/2014/main" id="{64EC0989-7629-7CFD-9769-4009D36275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75" y="3408363"/>
          <a:ext cx="11239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4266667" imgH="20126984" progId="MS_ClipArt_Gallery.2">
                  <p:embed/>
                </p:oleObj>
              </mc:Choice>
              <mc:Fallback>
                <p:oleObj name="Clip" r:id="rId5" imgW="24266667" imgH="20126984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3408363"/>
                        <a:ext cx="11239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789" name="Group 20">
            <a:extLst>
              <a:ext uri="{FF2B5EF4-FFF2-40B4-BE49-F238E27FC236}">
                <a16:creationId xmlns:a16="http://schemas.microsoft.com/office/drawing/2014/main" id="{68B6D61A-D1A0-8F0C-0A5F-5A8F79364D67}"/>
              </a:ext>
            </a:extLst>
          </p:cNvPr>
          <p:cNvGrpSpPr>
            <a:grpSpLocks/>
          </p:cNvGrpSpPr>
          <p:nvPr/>
        </p:nvGrpSpPr>
        <p:grpSpPr bwMode="auto">
          <a:xfrm>
            <a:off x="5773738" y="3749675"/>
            <a:ext cx="1138237" cy="1584325"/>
            <a:chOff x="649" y="2260"/>
            <a:chExt cx="717" cy="998"/>
          </a:xfrm>
        </p:grpSpPr>
        <p:sp>
          <p:nvSpPr>
            <p:cNvPr id="203798" name="Rectangle 21">
              <a:extLst>
                <a:ext uri="{FF2B5EF4-FFF2-40B4-BE49-F238E27FC236}">
                  <a16:creationId xmlns:a16="http://schemas.microsoft.com/office/drawing/2014/main" id="{5EC704E4-217B-41A5-1786-489C7804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3799" name="Text Box 22">
              <a:extLst>
                <a:ext uri="{FF2B5EF4-FFF2-40B4-BE49-F238E27FC236}">
                  <a16:creationId xmlns:a16="http://schemas.microsoft.com/office/drawing/2014/main" id="{9ECC5593-83B7-3866-632A-84ECA0A98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" y="2260"/>
              <a:ext cx="6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process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203800" name="Group 23">
              <a:extLst>
                <a:ext uri="{FF2B5EF4-FFF2-40B4-BE49-F238E27FC236}">
                  <a16:creationId xmlns:a16="http://schemas.microsoft.com/office/drawing/2014/main" id="{6099E854-2128-5CF5-ED6E-98DA6BBC5B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" y="2628"/>
              <a:ext cx="717" cy="630"/>
              <a:chOff x="637" y="2610"/>
              <a:chExt cx="717" cy="630"/>
            </a:xfrm>
          </p:grpSpPr>
          <p:sp>
            <p:nvSpPr>
              <p:cNvPr id="203804" name="Text Box 24">
                <a:extLst>
                  <a:ext uri="{FF2B5EF4-FFF2-40B4-BE49-F238E27FC236}">
                    <a16:creationId xmlns:a16="http://schemas.microsoft.com/office/drawing/2014/main" id="{11395681-09FB-20C4-173E-61EB01D306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7" y="2658"/>
                <a:ext cx="717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TCP with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buffers,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/>
                  <a:t>variables</a:t>
                </a:r>
                <a:endParaRPr lang="en-US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805" name="Rectangle 25">
                <a:extLst>
                  <a:ext uri="{FF2B5EF4-FFF2-40B4-BE49-F238E27FC236}">
                    <a16:creationId xmlns:a16="http://schemas.microsoft.com/office/drawing/2014/main" id="{85AAB97E-3651-B2E4-B314-CA06A9DB7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3801" name="Group 26">
              <a:extLst>
                <a:ext uri="{FF2B5EF4-FFF2-40B4-BE49-F238E27FC236}">
                  <a16:creationId xmlns:a16="http://schemas.microsoft.com/office/drawing/2014/main" id="{3A3A4617-A7C2-AA9D-2D7F-06109B91E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" y="2500"/>
              <a:ext cx="560" cy="231"/>
              <a:chOff x="898" y="3736"/>
              <a:chExt cx="560" cy="231"/>
            </a:xfrm>
          </p:grpSpPr>
          <p:sp>
            <p:nvSpPr>
              <p:cNvPr id="203802" name="Rectangle 27">
                <a:extLst>
                  <a:ext uri="{FF2B5EF4-FFF2-40B4-BE49-F238E27FC236}">
                    <a16:creationId xmlns:a16="http://schemas.microsoft.com/office/drawing/2014/main" id="{F2699E2B-6DFD-F3D4-5B22-CF925314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3803" name="Text Box 28">
                <a:extLst>
                  <a:ext uri="{FF2B5EF4-FFF2-40B4-BE49-F238E27FC236}">
                    <a16:creationId xmlns:a16="http://schemas.microsoft.com/office/drawing/2014/main" id="{467B9690-70F1-C795-FA96-C4A6620200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3736"/>
                <a:ext cx="5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bg1"/>
                    </a:solidFill>
                  </a:rPr>
                  <a:t>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03790" name="Text Box 29">
            <a:extLst>
              <a:ext uri="{FF2B5EF4-FFF2-40B4-BE49-F238E27FC236}">
                <a16:creationId xmlns:a16="http://schemas.microsoft.com/office/drawing/2014/main" id="{DCB62A20-E30E-1FDE-EEC5-7795D15CD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3519488"/>
            <a:ext cx="14303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controlled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application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developer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91" name="Text Box 30">
            <a:extLst>
              <a:ext uri="{FF2B5EF4-FFF2-40B4-BE49-F238E27FC236}">
                <a16:creationId xmlns:a16="http://schemas.microsoft.com/office/drawing/2014/main" id="{57A55DF1-A5FD-F971-C0A2-7EDABE11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3113" y="4433888"/>
            <a:ext cx="143033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controlled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system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92" name="Line 31">
            <a:extLst>
              <a:ext uri="{FF2B5EF4-FFF2-40B4-BE49-F238E27FC236}">
                <a16:creationId xmlns:a16="http://schemas.microsoft.com/office/drawing/2014/main" id="{454E19CD-1546-D533-B29C-8C7D174614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9450" y="376237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793" name="Line 32">
            <a:extLst>
              <a:ext uri="{FF2B5EF4-FFF2-40B4-BE49-F238E27FC236}">
                <a16:creationId xmlns:a16="http://schemas.microsoft.com/office/drawing/2014/main" id="{B02BBE4B-221C-EFB7-677B-34D0AA072B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9925" y="434340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794" name="Text Box 33">
            <a:extLst>
              <a:ext uri="{FF2B5EF4-FFF2-40B4-BE49-F238E27FC236}">
                <a16:creationId xmlns:a16="http://schemas.microsoft.com/office/drawing/2014/main" id="{D85CC1EA-C626-9B9D-C175-EE56F13D2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013" y="5495925"/>
            <a:ext cx="10398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host or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95" name="Freeform 34">
            <a:extLst>
              <a:ext uri="{FF2B5EF4-FFF2-40B4-BE49-F238E27FC236}">
                <a16:creationId xmlns:a16="http://schemas.microsoft.com/office/drawing/2014/main" id="{9A174DE5-6F2C-61C8-14E2-EF2E25F517E7}"/>
              </a:ext>
            </a:extLst>
          </p:cNvPr>
          <p:cNvSpPr>
            <a:spLocks/>
          </p:cNvSpPr>
          <p:nvPr/>
        </p:nvSpPr>
        <p:spPr bwMode="auto">
          <a:xfrm>
            <a:off x="3597275" y="4229100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796" name="Text Box 35">
            <a:extLst>
              <a:ext uri="{FF2B5EF4-FFF2-40B4-BE49-F238E27FC236}">
                <a16:creationId xmlns:a16="http://schemas.microsoft.com/office/drawing/2014/main" id="{4D95127D-ABD3-2A88-48B4-3DC78D8E9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4838700"/>
            <a:ext cx="1160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internet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3797" name="Line 36">
            <a:extLst>
              <a:ext uri="{FF2B5EF4-FFF2-40B4-BE49-F238E27FC236}">
                <a16:creationId xmlns:a16="http://schemas.microsoft.com/office/drawing/2014/main" id="{1CE24C76-3AF7-BE8D-9466-D1C391212F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28975" y="4733925"/>
            <a:ext cx="253365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Footer Placeholder 5">
            <a:extLst>
              <a:ext uri="{FF2B5EF4-FFF2-40B4-BE49-F238E27FC236}">
                <a16:creationId xmlns:a16="http://schemas.microsoft.com/office/drawing/2014/main" id="{C6F42B05-1ABF-EF85-6F05-8C466453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5826" name="Slide Number Placeholder 6">
            <a:extLst>
              <a:ext uri="{FF2B5EF4-FFF2-40B4-BE49-F238E27FC236}">
                <a16:creationId xmlns:a16="http://schemas.microsoft.com/office/drawing/2014/main" id="{D996336B-D478-B55E-A46C-BCC38738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71B5E1-C18D-4702-9FDF-14A5C689E697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F7EDAFF0-DBA6-39FD-DC77-69868FAB5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Socket programming </a:t>
            </a:r>
            <a:r>
              <a:rPr lang="en-US" altLang="en-US" sz="3600" i="1">
                <a:solidFill>
                  <a:srgbClr val="FF0000"/>
                </a:solidFill>
                <a:ea typeface="ＭＳ Ｐゴシック" panose="020B0600070205080204" pitchFamily="34" charset="-128"/>
              </a:rPr>
              <a:t>with TCP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5B24E0DA-9958-1A20-0251-DC5754CF93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352550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Client must contact server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process must first be running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must have created socket (door) that welcomes client’s contact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Client contacts server by: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creating client-local TCP socket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specifying IP address, port number of server process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When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client creates socket</a:t>
            </a:r>
            <a:r>
              <a:rPr lang="en-US" altLang="en-US" sz="2000">
                <a:ea typeface="ＭＳ Ｐゴシック" panose="020B0600070205080204" pitchFamily="34" charset="-128"/>
              </a:rPr>
              <a:t>: client TCP establishes connection to server TCP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205829" name="Rectangle 4">
            <a:extLst>
              <a:ext uri="{FF2B5EF4-FFF2-40B4-BE49-F238E27FC236}">
                <a16:creationId xmlns:a16="http://schemas.microsoft.com/office/drawing/2014/main" id="{8FCBBDB0-75E5-628D-4AE8-ABA2A787DAD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390650"/>
            <a:ext cx="3962400" cy="3000375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When contacted by client,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server TCP creates new socket</a:t>
            </a:r>
            <a:r>
              <a:rPr lang="en-US" altLang="en-US" sz="2000">
                <a:ea typeface="ＭＳ Ｐゴシック" panose="020B0600070205080204" pitchFamily="34" charset="-128"/>
              </a:rPr>
              <a:t> for server process to communicate with client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allows server to talk with multiple clients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source port numbers used to distinguish clients </a:t>
            </a:r>
            <a:r>
              <a:rPr lang="en-US" altLang="en-US" sz="2000">
                <a:solidFill>
                  <a:schemeClr val="accent2"/>
                </a:solidFill>
                <a:ea typeface="ＭＳ Ｐゴシック" panose="020B0600070205080204" pitchFamily="34" charset="-128"/>
              </a:rPr>
              <a:t>(more in Chap 3)</a:t>
            </a:r>
            <a:endParaRPr lang="en-US" altLang="en-US" sz="1800" i="1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205830" name="Group 5">
            <a:extLst>
              <a:ext uri="{FF2B5EF4-FFF2-40B4-BE49-F238E27FC236}">
                <a16:creationId xmlns:a16="http://schemas.microsoft.com/office/drawing/2014/main" id="{B2A75E26-6ED4-8ECD-E6FD-C26AF2683814}"/>
              </a:ext>
            </a:extLst>
          </p:cNvPr>
          <p:cNvGrpSpPr>
            <a:grpSpLocks/>
          </p:cNvGrpSpPr>
          <p:nvPr/>
        </p:nvGrpSpPr>
        <p:grpSpPr bwMode="auto">
          <a:xfrm>
            <a:off x="4667250" y="4584700"/>
            <a:ext cx="4133850" cy="1635125"/>
            <a:chOff x="2940" y="2888"/>
            <a:chExt cx="2604" cy="1030"/>
          </a:xfrm>
        </p:grpSpPr>
        <p:sp>
          <p:nvSpPr>
            <p:cNvPr id="205831" name="Text Box 6">
              <a:extLst>
                <a:ext uri="{FF2B5EF4-FFF2-40B4-BE49-F238E27FC236}">
                  <a16:creationId xmlns:a16="http://schemas.microsoft.com/office/drawing/2014/main" id="{E30A9E56-9257-583A-6ACE-97347CB42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" y="3140"/>
              <a:ext cx="2397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TCP provides reliable, in-order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 transfer of bytes (“pipe”)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between client and server</a:t>
              </a:r>
            </a:p>
          </p:txBody>
        </p:sp>
        <p:sp>
          <p:nvSpPr>
            <p:cNvPr id="205832" name="Rectangle 7">
              <a:extLst>
                <a:ext uri="{FF2B5EF4-FFF2-40B4-BE49-F238E27FC236}">
                  <a16:creationId xmlns:a16="http://schemas.microsoft.com/office/drawing/2014/main" id="{1A7F1F4C-7FD0-2390-BEFC-BAB5D2DE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3024"/>
              <a:ext cx="2604" cy="89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05833" name="Group 8">
              <a:extLst>
                <a:ext uri="{FF2B5EF4-FFF2-40B4-BE49-F238E27FC236}">
                  <a16:creationId xmlns:a16="http://schemas.microsoft.com/office/drawing/2014/main" id="{B80B8E26-A783-896A-2F65-9E5713605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7" y="2888"/>
              <a:ext cx="1651" cy="250"/>
              <a:chOff x="67" y="3842"/>
              <a:chExt cx="1651" cy="250"/>
            </a:xfrm>
          </p:grpSpPr>
          <p:sp>
            <p:nvSpPr>
              <p:cNvPr id="205834" name="Rectangle 9">
                <a:extLst>
                  <a:ext uri="{FF2B5EF4-FFF2-40B4-BE49-F238E27FC236}">
                    <a16:creationId xmlns:a16="http://schemas.microsoft.com/office/drawing/2014/main" id="{7CD56D57-4BE3-BF63-D64E-826C155AA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3888"/>
                <a:ext cx="158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5835" name="Text Box 10">
                <a:extLst>
                  <a:ext uri="{FF2B5EF4-FFF2-40B4-BE49-F238E27FC236}">
                    <a16:creationId xmlns:a16="http://schemas.microsoft.com/office/drawing/2014/main" id="{7F9B5916-D234-BD14-E1D7-3BCD7A3F6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" y="3842"/>
                <a:ext cx="165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application viewpoint</a:t>
                </a:r>
                <a:endParaRPr lang="en-US" altLang="en-US" sz="1800"/>
              </a:p>
            </p:txBody>
          </p:sp>
        </p:grp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Footer Placeholder 5">
            <a:extLst>
              <a:ext uri="{FF2B5EF4-FFF2-40B4-BE49-F238E27FC236}">
                <a16:creationId xmlns:a16="http://schemas.microsoft.com/office/drawing/2014/main" id="{FDA56CB5-1E9D-2A7A-659B-70A6EEAB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7874" name="Slide Number Placeholder 6">
            <a:extLst>
              <a:ext uri="{FF2B5EF4-FFF2-40B4-BE49-F238E27FC236}">
                <a16:creationId xmlns:a16="http://schemas.microsoft.com/office/drawing/2014/main" id="{9E22B3F5-1853-0F6B-DE1B-C151213F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AEADA-9114-4C9B-A12C-0FD913CFB7E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CE1982AB-D465-586B-42E0-A15894954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Stream jargon</a:t>
            </a:r>
          </a:p>
        </p:txBody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F7639558-5F53-1C21-E6F3-92B4E9060A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A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stream</a:t>
            </a:r>
            <a:r>
              <a:rPr lang="en-US" altLang="en-US" sz="2000">
                <a:ea typeface="ＭＳ Ｐゴシック" panose="020B0600070205080204" pitchFamily="34" charset="-128"/>
              </a:rPr>
              <a:t> is a sequence of characters that flow into or out of a process.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An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input stream</a:t>
            </a:r>
            <a:r>
              <a:rPr lang="en-US" altLang="en-US" sz="2000">
                <a:ea typeface="ＭＳ Ｐゴシック" panose="020B0600070205080204" pitchFamily="34" charset="-128"/>
              </a:rPr>
              <a:t> is attached to some input source for the process, e.g., keyboard or socket.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An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output stream</a:t>
            </a:r>
            <a:r>
              <a:rPr lang="en-US" altLang="en-US" sz="2000">
                <a:ea typeface="ＭＳ Ｐゴシック" panose="020B0600070205080204" pitchFamily="34" charset="-128"/>
              </a:rPr>
              <a:t> is attached to an output source, e.g., monitor or socket.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Footer Placeholder 5">
            <a:extLst>
              <a:ext uri="{FF2B5EF4-FFF2-40B4-BE49-F238E27FC236}">
                <a16:creationId xmlns:a16="http://schemas.microsoft.com/office/drawing/2014/main" id="{BAB7FC42-2527-DBDD-FD42-641BF71B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9922" name="Slide Number Placeholder 6">
            <a:extLst>
              <a:ext uri="{FF2B5EF4-FFF2-40B4-BE49-F238E27FC236}">
                <a16:creationId xmlns:a16="http://schemas.microsoft.com/office/drawing/2014/main" id="{261B8C2D-5BDE-6802-37F0-114A8517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631AB6-8D4E-4E0D-872A-C27725414D1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AAD592A9-16B1-4780-7F80-292688695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Socket programming with TCP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DD3EE872-1FD4-BB0C-FAC6-C2FD31DEDF7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2125" y="1474788"/>
            <a:ext cx="41148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Example client-server app: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1) client reads line from standard input (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inFromUser</a:t>
            </a:r>
            <a:r>
              <a:rPr lang="en-US" altLang="en-US" sz="2000">
                <a:ea typeface="ＭＳ Ｐゴシック" panose="020B0600070205080204" pitchFamily="34" charset="-128"/>
              </a:rPr>
              <a:t> stream) , sends to server via socket (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outToServer</a:t>
            </a:r>
            <a:r>
              <a:rPr lang="en-US" altLang="en-US" sz="2000">
                <a:ea typeface="ＭＳ Ｐゴシック" panose="020B0600070205080204" pitchFamily="34" charset="-128"/>
              </a:rPr>
              <a:t> stream)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2) server reads line from socket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3) server converts line to uppercase, sends back to client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4) client reads, prints  modified line from socket (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inFromServer</a:t>
            </a:r>
            <a:r>
              <a:rPr lang="en-US" altLang="en-US" sz="2000">
                <a:ea typeface="ＭＳ Ｐゴシック" panose="020B0600070205080204" pitchFamily="34" charset="-128"/>
              </a:rPr>
              <a:t> stream)</a:t>
            </a:r>
          </a:p>
        </p:txBody>
      </p:sp>
      <p:sp>
        <p:nvSpPr>
          <p:cNvPr id="209925" name="Rectangle 16">
            <a:extLst>
              <a:ext uri="{FF2B5EF4-FFF2-40B4-BE49-F238E27FC236}">
                <a16:creationId xmlns:a16="http://schemas.microsoft.com/office/drawing/2014/main" id="{2AF1DF6E-8B60-6376-1789-F878D413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5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209926" name="Object 2">
            <a:extLst>
              <a:ext uri="{FF2B5EF4-FFF2-40B4-BE49-F238E27FC236}">
                <a16:creationId xmlns:a16="http://schemas.microsoft.com/office/drawing/2014/main" id="{CCBF41B0-9A0F-A42D-18FD-DDBB00F79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9363" y="1397000"/>
          <a:ext cx="3670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0812698" imgH="23657143" progId="Visio.Drawing.5">
                  <p:embed/>
                </p:oleObj>
              </mc:Choice>
              <mc:Fallback>
                <p:oleObj name="VISIO" r:id="rId3" imgW="20812698" imgH="23657143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1397000"/>
                        <a:ext cx="3670300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7" name="Text Box 24">
            <a:extLst>
              <a:ext uri="{FF2B5EF4-FFF2-40B4-BE49-F238E27FC236}">
                <a16:creationId xmlns:a16="http://schemas.microsoft.com/office/drawing/2014/main" id="{9E4D80C9-74DF-321E-BF2C-E743C47B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425" y="2608263"/>
            <a:ext cx="12065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</a:rPr>
              <a:t>Client</a:t>
            </a:r>
          </a:p>
          <a:p>
            <a:r>
              <a:rPr lang="en-US" altLang="en-US" sz="2000">
                <a:solidFill>
                  <a:schemeClr val="accent2"/>
                </a:solidFill>
              </a:rPr>
              <a:t>process</a:t>
            </a:r>
            <a:endParaRPr lang="en-US" altLang="en-US" sz="20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9928" name="Rectangle 33">
            <a:extLst>
              <a:ext uri="{FF2B5EF4-FFF2-40B4-BE49-F238E27FC236}">
                <a16:creationId xmlns:a16="http://schemas.microsoft.com/office/drawing/2014/main" id="{0DE43BBC-8FD7-0B3F-F78A-EA157E230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5132388"/>
            <a:ext cx="1450975" cy="5476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9929" name="Text Box 34">
            <a:extLst>
              <a:ext uri="{FF2B5EF4-FFF2-40B4-BE49-F238E27FC236}">
                <a16:creationId xmlns:a16="http://schemas.microsoft.com/office/drawing/2014/main" id="{5808390B-D951-3CC4-0DCB-0F7C576BB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063" y="5076825"/>
            <a:ext cx="1541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client TCP socket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209930" name="Line 36">
            <a:extLst>
              <a:ext uri="{FF2B5EF4-FFF2-40B4-BE49-F238E27FC236}">
                <a16:creationId xmlns:a16="http://schemas.microsoft.com/office/drawing/2014/main" id="{9E46CCA1-1849-2ADE-9B29-235CDC515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7913" y="5624513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Footer Placeholder 3">
            <a:extLst>
              <a:ext uri="{FF2B5EF4-FFF2-40B4-BE49-F238E27FC236}">
                <a16:creationId xmlns:a16="http://schemas.microsoft.com/office/drawing/2014/main" id="{613684C9-08C0-5E0D-3D4A-9FA1F4D8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1970" name="Slide Number Placeholder 4">
            <a:extLst>
              <a:ext uri="{FF2B5EF4-FFF2-40B4-BE49-F238E27FC236}">
                <a16:creationId xmlns:a16="http://schemas.microsoft.com/office/drawing/2014/main" id="{7A41D74B-D436-7AC3-A28B-9A94A4F0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CC54BB-0282-44B6-8300-82443DFEE62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6A7F9236-5AB7-4792-E761-AD813D299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Client/server socket interaction: TCP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2CFEE031-CABB-A827-42F4-7A785C2AC49E}"/>
              </a:ext>
            </a:extLst>
          </p:cNvPr>
          <p:cNvGrpSpPr>
            <a:grpSpLocks/>
          </p:cNvGrpSpPr>
          <p:nvPr/>
        </p:nvGrpSpPr>
        <p:grpSpPr bwMode="auto">
          <a:xfrm>
            <a:off x="1312863" y="3217863"/>
            <a:ext cx="2122487" cy="927100"/>
            <a:chOff x="827" y="2027"/>
            <a:chExt cx="1337" cy="584"/>
          </a:xfrm>
        </p:grpSpPr>
        <p:sp>
          <p:nvSpPr>
            <p:cNvPr id="212006" name="Text Box 4">
              <a:extLst>
                <a:ext uri="{FF2B5EF4-FFF2-40B4-BE49-F238E27FC236}">
                  <a16:creationId xmlns:a16="http://schemas.microsoft.com/office/drawing/2014/main" id="{2E840511-2C55-2481-9C9A-1F12E8979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" y="2027"/>
              <a:ext cx="106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incoming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connection request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2007" name="Text Box 5">
              <a:extLst>
                <a:ext uri="{FF2B5EF4-FFF2-40B4-BE49-F238E27FC236}">
                  <a16:creationId xmlns:a16="http://schemas.microsoft.com/office/drawing/2014/main" id="{80AE7220-E7AE-ADAA-84C0-C382E1103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2285"/>
              <a:ext cx="133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connectionSocket =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welcomeSocket.accept()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22D5198C-F2E3-67C0-EF1B-95C6B23B883D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1881188"/>
            <a:ext cx="1668462" cy="1414462"/>
            <a:chOff x="821" y="1185"/>
            <a:chExt cx="1051" cy="891"/>
          </a:xfrm>
        </p:grpSpPr>
        <p:grpSp>
          <p:nvGrpSpPr>
            <p:cNvPr id="212002" name="Group 7">
              <a:extLst>
                <a:ext uri="{FF2B5EF4-FFF2-40B4-BE49-F238E27FC236}">
                  <a16:creationId xmlns:a16="http://schemas.microsoft.com/office/drawing/2014/main" id="{3D3F6C7E-AA4D-A6DE-231C-F549DB7984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1" y="1185"/>
              <a:ext cx="1051" cy="712"/>
              <a:chOff x="329" y="1209"/>
              <a:chExt cx="1051" cy="712"/>
            </a:xfrm>
          </p:grpSpPr>
          <p:sp>
            <p:nvSpPr>
              <p:cNvPr id="212004" name="Text Box 8">
                <a:extLst>
                  <a:ext uri="{FF2B5EF4-FFF2-40B4-BE49-F238E27FC236}">
                    <a16:creationId xmlns:a16="http://schemas.microsoft.com/office/drawing/2014/main" id="{F3578440-C037-BB60-592C-4D62638476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00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create socket,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port=</a:t>
                </a:r>
                <a:r>
                  <a:rPr lang="en-US" altLang="en-US" sz="1400" b="1">
                    <a:latin typeface="Courier New" panose="02070309020205020404" pitchFamily="49" charset="0"/>
                  </a:rPr>
                  <a:t>x</a:t>
                </a:r>
                <a:r>
                  <a:rPr lang="en-US" altLang="en-US" sz="1400">
                    <a:latin typeface="Arial" panose="020B0604020202020204" pitchFamily="34" charset="0"/>
                  </a:rPr>
                  <a:t>, for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incoming request: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005" name="Text Box 9">
                <a:extLst>
                  <a:ext uri="{FF2B5EF4-FFF2-40B4-BE49-F238E27FC236}">
                    <a16:creationId xmlns:a16="http://schemas.microsoft.com/office/drawing/2014/main" id="{1612FFF8-ABB6-02B5-EC00-D356BAB8B0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" y="1595"/>
                <a:ext cx="1028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welcomeSocket = </a:t>
                </a:r>
              </a:p>
              <a:p>
                <a:pPr algn="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ServerSocket()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2003" name="Line 10">
              <a:extLst>
                <a:ext uri="{FF2B5EF4-FFF2-40B4-BE49-F238E27FC236}">
                  <a16:creationId xmlns:a16="http://schemas.microsoft.com/office/drawing/2014/main" id="{83D41C37-5A1C-CF01-917F-10517A426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11">
            <a:extLst>
              <a:ext uri="{FF2B5EF4-FFF2-40B4-BE49-F238E27FC236}">
                <a16:creationId xmlns:a16="http://schemas.microsoft.com/office/drawing/2014/main" id="{D089A40D-DB57-24EE-0592-186BE66C82B9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3149600"/>
            <a:ext cx="2309812" cy="909638"/>
            <a:chOff x="3335" y="1156"/>
            <a:chExt cx="1455" cy="573"/>
          </a:xfrm>
        </p:grpSpPr>
        <p:sp>
          <p:nvSpPr>
            <p:cNvPr id="212000" name="Text Box 12">
              <a:extLst>
                <a:ext uri="{FF2B5EF4-FFF2-40B4-BE49-F238E27FC236}">
                  <a16:creationId xmlns:a16="http://schemas.microsoft.com/office/drawing/2014/main" id="{07711ACC-73C8-2E3E-32DA-6EBF40DF3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" y="1156"/>
              <a:ext cx="145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create socket,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connect to </a:t>
              </a:r>
              <a:r>
                <a:rPr lang="en-US" altLang="en-US" sz="1400" b="1">
                  <a:latin typeface="Courier New" panose="02070309020205020404" pitchFamily="49" charset="0"/>
                </a:rPr>
                <a:t>hostid</a:t>
              </a:r>
              <a:r>
                <a:rPr lang="en-US" altLang="en-US" sz="1400">
                  <a:latin typeface="Arial" panose="020B0604020202020204" pitchFamily="34" charset="0"/>
                </a:rPr>
                <a:t>, port=</a:t>
              </a:r>
              <a:r>
                <a:rPr lang="en-US" altLang="en-US" sz="1400" b="1">
                  <a:latin typeface="Courier New" panose="02070309020205020404" pitchFamily="49" charset="0"/>
                </a:rPr>
                <a:t>x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2001" name="Text Box 13">
              <a:extLst>
                <a:ext uri="{FF2B5EF4-FFF2-40B4-BE49-F238E27FC236}">
                  <a16:creationId xmlns:a16="http://schemas.microsoft.com/office/drawing/2014/main" id="{2F33BCF4-A91B-C57A-8E8F-CA5157778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" y="1403"/>
              <a:ext cx="84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clientSocket =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Socket()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4">
            <a:extLst>
              <a:ext uri="{FF2B5EF4-FFF2-40B4-BE49-F238E27FC236}">
                <a16:creationId xmlns:a16="http://schemas.microsoft.com/office/drawing/2014/main" id="{C028D088-99EB-F100-5442-14B29755ABC4}"/>
              </a:ext>
            </a:extLst>
          </p:cNvPr>
          <p:cNvGrpSpPr>
            <a:grpSpLocks/>
          </p:cNvGrpSpPr>
          <p:nvPr/>
        </p:nvGrpSpPr>
        <p:grpSpPr bwMode="auto">
          <a:xfrm>
            <a:off x="1276350" y="3124200"/>
            <a:ext cx="5445125" cy="3352800"/>
            <a:chOff x="804" y="1968"/>
            <a:chExt cx="3430" cy="2112"/>
          </a:xfrm>
        </p:grpSpPr>
        <p:sp>
          <p:nvSpPr>
            <p:cNvPr id="211993" name="Text Box 15">
              <a:extLst>
                <a:ext uri="{FF2B5EF4-FFF2-40B4-BE49-F238E27FC236}">
                  <a16:creationId xmlns:a16="http://schemas.microsoft.com/office/drawing/2014/main" id="{B272484D-DA1B-340D-0985-54BA50F37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3641"/>
              <a:ext cx="10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close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connectionSocket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1994" name="Line 16">
              <a:extLst>
                <a:ext uri="{FF2B5EF4-FFF2-40B4-BE49-F238E27FC236}">
                  <a16:creationId xmlns:a16="http://schemas.microsoft.com/office/drawing/2014/main" id="{42DA9952-A930-18FD-39D3-DE0B8FC88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1995" name="Freeform 17">
              <a:extLst>
                <a:ext uri="{FF2B5EF4-FFF2-40B4-BE49-F238E27FC236}">
                  <a16:creationId xmlns:a16="http://schemas.microsoft.com/office/drawing/2014/main" id="{4B44F30E-E529-9331-EBCE-BDB1D08C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1996" name="Group 18">
              <a:extLst>
                <a:ext uri="{FF2B5EF4-FFF2-40B4-BE49-F238E27FC236}">
                  <a16:creationId xmlns:a16="http://schemas.microsoft.com/office/drawing/2014/main" id="{7A85C76F-AAA9-A094-C0AC-0D052BBAB4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5" y="3377"/>
              <a:ext cx="869" cy="692"/>
              <a:chOff x="3365" y="3377"/>
              <a:chExt cx="869" cy="692"/>
            </a:xfrm>
          </p:grpSpPr>
          <p:sp>
            <p:nvSpPr>
              <p:cNvPr id="211997" name="Text Box 19">
                <a:extLst>
                  <a:ext uri="{FF2B5EF4-FFF2-40B4-BE49-F238E27FC236}">
                    <a16:creationId xmlns:a16="http://schemas.microsoft.com/office/drawing/2014/main" id="{351D03B9-1664-02F4-F602-4D69767BF8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6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read reply from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998" name="Text Box 20">
                <a:extLst>
                  <a:ext uri="{FF2B5EF4-FFF2-40B4-BE49-F238E27FC236}">
                    <a16:creationId xmlns:a16="http://schemas.microsoft.com/office/drawing/2014/main" id="{60C2AD38-C382-AFB1-6BC0-6DD746D8E9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2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close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999" name="Line 21">
                <a:extLst>
                  <a:ext uri="{FF2B5EF4-FFF2-40B4-BE49-F238E27FC236}">
                    <a16:creationId xmlns:a16="http://schemas.microsoft.com/office/drawing/2014/main" id="{9A17EFB4-4B4A-553C-CED5-AA93A6C84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1976" name="Text Box 22">
            <a:extLst>
              <a:ext uri="{FF2B5EF4-FFF2-40B4-BE49-F238E27FC236}">
                <a16:creationId xmlns:a16="http://schemas.microsoft.com/office/drawing/2014/main" id="{3EF664B9-0D28-40EA-1AEE-4041281C8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1314450"/>
            <a:ext cx="340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Server </a:t>
            </a:r>
            <a:r>
              <a:rPr lang="en-US" altLang="en-US" sz="1800"/>
              <a:t>(running on </a:t>
            </a:r>
            <a:r>
              <a:rPr lang="en-US" altLang="en-US" sz="1800" b="1">
                <a:latin typeface="Courier New" panose="02070309020205020404" pitchFamily="49" charset="0"/>
              </a:rPr>
              <a:t>hostid</a:t>
            </a:r>
            <a:r>
              <a:rPr lang="en-US" altLang="en-US" sz="1800"/>
              <a:t>)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1977" name="Text Box 23">
            <a:extLst>
              <a:ext uri="{FF2B5EF4-FFF2-40B4-BE49-F238E27FC236}">
                <a16:creationId xmlns:a16="http://schemas.microsoft.com/office/drawing/2014/main" id="{238609E0-C38E-E7F6-F4FD-24DECCEDC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333500"/>
            <a:ext cx="1006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Client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99F2DD49-D06A-3994-1945-F2632167DA51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4010025"/>
            <a:ext cx="4046538" cy="1371600"/>
            <a:chOff x="1848" y="2526"/>
            <a:chExt cx="2549" cy="864"/>
          </a:xfrm>
        </p:grpSpPr>
        <p:sp>
          <p:nvSpPr>
            <p:cNvPr id="211988" name="Line 25">
              <a:extLst>
                <a:ext uri="{FF2B5EF4-FFF2-40B4-BE49-F238E27FC236}">
                  <a16:creationId xmlns:a16="http://schemas.microsoft.com/office/drawing/2014/main" id="{108B60C7-0D57-A518-E227-5A84A7681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1989" name="Group 26">
              <a:extLst>
                <a:ext uri="{FF2B5EF4-FFF2-40B4-BE49-F238E27FC236}">
                  <a16:creationId xmlns:a16="http://schemas.microsoft.com/office/drawing/2014/main" id="{49BF5B97-8256-7CC9-C5D8-0FD6B839F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526"/>
              <a:ext cx="2549" cy="516"/>
              <a:chOff x="1848" y="2526"/>
              <a:chExt cx="2549" cy="516"/>
            </a:xfrm>
          </p:grpSpPr>
          <p:sp>
            <p:nvSpPr>
              <p:cNvPr id="211990" name="Text Box 27">
                <a:extLst>
                  <a:ext uri="{FF2B5EF4-FFF2-40B4-BE49-F238E27FC236}">
                    <a16:creationId xmlns:a16="http://schemas.microsoft.com/office/drawing/2014/main" id="{4354EDFB-2F80-0845-FDA0-28E4FB17C9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062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send request using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991" name="Line 28">
                <a:extLst>
                  <a:ext uri="{FF2B5EF4-FFF2-40B4-BE49-F238E27FC236}">
                    <a16:creationId xmlns:a16="http://schemas.microsoft.com/office/drawing/2014/main" id="{6B347708-947D-C5C1-43E3-D5ACA7BD1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1992" name="Line 29">
                <a:extLst>
                  <a:ext uri="{FF2B5EF4-FFF2-40B4-BE49-F238E27FC236}">
                    <a16:creationId xmlns:a16="http://schemas.microsoft.com/office/drawing/2014/main" id="{E672230C-6760-B1B0-014D-6E6EFB5CF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30">
            <a:extLst>
              <a:ext uri="{FF2B5EF4-FFF2-40B4-BE49-F238E27FC236}">
                <a16:creationId xmlns:a16="http://schemas.microsoft.com/office/drawing/2014/main" id="{50AA9B7B-BDD6-A33E-11BF-367D4241D5E8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4105275"/>
            <a:ext cx="4097337" cy="1487488"/>
            <a:chOff x="821" y="2586"/>
            <a:chExt cx="2581" cy="937"/>
          </a:xfrm>
        </p:grpSpPr>
        <p:sp>
          <p:nvSpPr>
            <p:cNvPr id="211983" name="Text Box 31">
              <a:extLst>
                <a:ext uri="{FF2B5EF4-FFF2-40B4-BE49-F238E27FC236}">
                  <a16:creationId xmlns:a16="http://schemas.microsoft.com/office/drawing/2014/main" id="{E405F74F-B172-72FB-2C13-DF65768B9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" y="2789"/>
              <a:ext cx="10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read request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connectionSocket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1984" name="Text Box 32">
              <a:extLst>
                <a:ext uri="{FF2B5EF4-FFF2-40B4-BE49-F238E27FC236}">
                  <a16:creationId xmlns:a16="http://schemas.microsoft.com/office/drawing/2014/main" id="{752B6F01-4977-D4FA-5A23-2521BE060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" y="3197"/>
              <a:ext cx="10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write reply to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connectionSocket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1985" name="Line 33">
              <a:extLst>
                <a:ext uri="{FF2B5EF4-FFF2-40B4-BE49-F238E27FC236}">
                  <a16:creationId xmlns:a16="http://schemas.microsoft.com/office/drawing/2014/main" id="{7DD869CF-AA62-3AD7-8BCA-9174412E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1986" name="Line 34">
              <a:extLst>
                <a:ext uri="{FF2B5EF4-FFF2-40B4-BE49-F238E27FC236}">
                  <a16:creationId xmlns:a16="http://schemas.microsoft.com/office/drawing/2014/main" id="{475D40A6-5F53-773A-9856-CA50C117B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1987" name="Line 35">
              <a:extLst>
                <a:ext uri="{FF2B5EF4-FFF2-40B4-BE49-F238E27FC236}">
                  <a16:creationId xmlns:a16="http://schemas.microsoft.com/office/drawing/2014/main" id="{9510A91C-5530-A1CE-A87D-BB97D1D4E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09B45D0B-1DE2-46A5-252D-191B2D0BD09A}"/>
              </a:ext>
            </a:extLst>
          </p:cNvPr>
          <p:cNvGrpSpPr>
            <a:grpSpLocks/>
          </p:cNvGrpSpPr>
          <p:nvPr/>
        </p:nvGrpSpPr>
        <p:grpSpPr bwMode="auto">
          <a:xfrm>
            <a:off x="2924175" y="3041650"/>
            <a:ext cx="2200275" cy="641350"/>
            <a:chOff x="1842" y="1916"/>
            <a:chExt cx="1386" cy="404"/>
          </a:xfrm>
        </p:grpSpPr>
        <p:sp>
          <p:nvSpPr>
            <p:cNvPr id="211981" name="Line 37">
              <a:extLst>
                <a:ext uri="{FF2B5EF4-FFF2-40B4-BE49-F238E27FC236}">
                  <a16:creationId xmlns:a16="http://schemas.microsoft.com/office/drawing/2014/main" id="{CF0DE970-9B3D-11F3-6F06-CDFDD5531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1982" name="Text Box 38">
              <a:extLst>
                <a:ext uri="{FF2B5EF4-FFF2-40B4-BE49-F238E27FC236}">
                  <a16:creationId xmlns:a16="http://schemas.microsoft.com/office/drawing/2014/main" id="{9F850BD8-56EF-0F45-C215-754FF0776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" y="1916"/>
              <a:ext cx="12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TCP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connection setup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Footer Placeholder 3">
            <a:extLst>
              <a:ext uri="{FF2B5EF4-FFF2-40B4-BE49-F238E27FC236}">
                <a16:creationId xmlns:a16="http://schemas.microsoft.com/office/drawing/2014/main" id="{30C5CC63-868A-A824-46D7-8F0BC220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4018" name="Slide Number Placeholder 4">
            <a:extLst>
              <a:ext uri="{FF2B5EF4-FFF2-40B4-BE49-F238E27FC236}">
                <a16:creationId xmlns:a16="http://schemas.microsoft.com/office/drawing/2014/main" id="{FF282491-D31B-BF8E-C1F6-CB2940A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4FF0DD-4B46-4E5E-9E44-E2C0F69D726C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270265F9-7A1B-EF29-0EEC-0DA21ACD8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client (TCP)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527CDD75-4640-CEE0-2A23-1F968CE15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988" y="1508125"/>
            <a:ext cx="6829425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import java.io.*;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import java.net.*;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class TCPClient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public static void main(String argv[]) throws Exception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String sentence;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String modifiedSentence;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BufferedReader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inFromUser</a:t>
            </a:r>
            <a:r>
              <a:rPr lang="en-US" altLang="en-US" sz="18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new BufferedReader(new InputStreamReader(System.in));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Socket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clientSocket</a:t>
            </a:r>
            <a:r>
              <a:rPr lang="en-US" altLang="en-US" sz="1800">
                <a:latin typeface="Arial" panose="020B0604020202020204" pitchFamily="34" charset="0"/>
              </a:rPr>
              <a:t> = new Socket("hostname", 6789);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DataOutputStream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outToServer</a:t>
            </a:r>
            <a:r>
              <a:rPr lang="en-US" altLang="en-US" sz="18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new DataOutputStream(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clientSocket</a:t>
            </a:r>
            <a:r>
              <a:rPr lang="en-US" altLang="en-US" sz="1800">
                <a:latin typeface="Arial" panose="020B0604020202020204" pitchFamily="34" charset="0"/>
              </a:rPr>
              <a:t>.getOutputStream());</a:t>
            </a:r>
            <a:r>
              <a:rPr lang="en-US" altLang="en-US" sz="1800"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214021" name="Text Box 4">
            <a:extLst>
              <a:ext uri="{FF2B5EF4-FFF2-40B4-BE49-F238E27FC236}">
                <a16:creationId xmlns:a16="http://schemas.microsoft.com/office/drawing/2014/main" id="{F8615801-52F4-8CED-6588-146708363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38100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input stream</a:t>
            </a:r>
            <a:endParaRPr lang="en-US" altLang="en-US" sz="1800"/>
          </a:p>
        </p:txBody>
      </p:sp>
      <p:sp>
        <p:nvSpPr>
          <p:cNvPr id="214022" name="Text Box 5">
            <a:extLst>
              <a:ext uri="{FF2B5EF4-FFF2-40B4-BE49-F238E27FC236}">
                <a16:creationId xmlns:a16="http://schemas.microsoft.com/office/drawing/2014/main" id="{E33070B7-A316-98C2-7F80-A16F9820A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4505325"/>
            <a:ext cx="20685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client socket,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connect to server</a:t>
            </a:r>
            <a:endParaRPr lang="en-US" altLang="en-US" sz="1800"/>
          </a:p>
        </p:txBody>
      </p:sp>
      <p:sp>
        <p:nvSpPr>
          <p:cNvPr id="214023" name="Text Box 6">
            <a:extLst>
              <a:ext uri="{FF2B5EF4-FFF2-40B4-BE49-F238E27FC236}">
                <a16:creationId xmlns:a16="http://schemas.microsoft.com/office/drawing/2014/main" id="{A3BFC04B-AE99-61AE-F045-4B421A75C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8" y="5421313"/>
            <a:ext cx="22129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output stream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attached to socket</a:t>
            </a:r>
            <a:endParaRPr lang="en-US" altLang="en-US" sz="1800"/>
          </a:p>
        </p:txBody>
      </p:sp>
      <p:sp>
        <p:nvSpPr>
          <p:cNvPr id="214024" name="Freeform 7">
            <a:extLst>
              <a:ext uri="{FF2B5EF4-FFF2-40B4-BE49-F238E27FC236}">
                <a16:creationId xmlns:a16="http://schemas.microsoft.com/office/drawing/2014/main" id="{F334E3F5-B93D-E2C4-4DAC-BC212323A6B8}"/>
              </a:ext>
            </a:extLst>
          </p:cNvPr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4025" name="Line 8">
            <a:extLst>
              <a:ext uri="{FF2B5EF4-FFF2-40B4-BE49-F238E27FC236}">
                <a16:creationId xmlns:a16="http://schemas.microsoft.com/office/drawing/2014/main" id="{CF2222C6-B84A-51AF-9520-4749C66068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4026" name="Freeform 9">
            <a:extLst>
              <a:ext uri="{FF2B5EF4-FFF2-40B4-BE49-F238E27FC236}">
                <a16:creationId xmlns:a16="http://schemas.microsoft.com/office/drawing/2014/main" id="{C9FA33CD-94DA-A12D-50D2-3929B6A9C402}"/>
              </a:ext>
            </a:extLst>
          </p:cNvPr>
          <p:cNvSpPr>
            <a:spLocks/>
          </p:cNvSpPr>
          <p:nvPr/>
        </p:nvSpPr>
        <p:spPr bwMode="auto">
          <a:xfrm>
            <a:off x="2081213" y="4605338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4027" name="Line 10">
            <a:extLst>
              <a:ext uri="{FF2B5EF4-FFF2-40B4-BE49-F238E27FC236}">
                <a16:creationId xmlns:a16="http://schemas.microsoft.com/office/drawing/2014/main" id="{AAC5CA21-355A-CCFA-BD96-3D9472291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987925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4028" name="Freeform 11">
            <a:extLst>
              <a:ext uri="{FF2B5EF4-FFF2-40B4-BE49-F238E27FC236}">
                <a16:creationId xmlns:a16="http://schemas.microsoft.com/office/drawing/2014/main" id="{8B88199C-F061-90BB-4E01-1AF18AC9A1A8}"/>
              </a:ext>
            </a:extLst>
          </p:cNvPr>
          <p:cNvSpPr>
            <a:spLocks/>
          </p:cNvSpPr>
          <p:nvPr/>
        </p:nvSpPr>
        <p:spPr bwMode="auto">
          <a:xfrm>
            <a:off x="2109788" y="5519738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4029" name="Line 12">
            <a:extLst>
              <a:ext uri="{FF2B5EF4-FFF2-40B4-BE49-F238E27FC236}">
                <a16:creationId xmlns:a16="http://schemas.microsoft.com/office/drawing/2014/main" id="{778A4B98-FAE4-463F-B5CB-8F13C06A2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8375" y="5619750"/>
            <a:ext cx="3619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4">
            <a:extLst>
              <a:ext uri="{FF2B5EF4-FFF2-40B4-BE49-F238E27FC236}">
                <a16:creationId xmlns:a16="http://schemas.microsoft.com/office/drawing/2014/main" id="{356387E1-4441-27EC-8031-A0C97AF2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C9F0A322-EB1E-9E81-2038-FD8AD82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5A0879-24F8-4DC1-A066-B1F4B934CC3D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5843" name="Rectangle 1026">
            <a:extLst>
              <a:ext uri="{FF2B5EF4-FFF2-40B4-BE49-F238E27FC236}">
                <a16:creationId xmlns:a16="http://schemas.microsoft.com/office/drawing/2014/main" id="{260700F0-C3E7-7F95-81D2-2121D41C9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Hybrid of client-server and P2P</a:t>
            </a:r>
          </a:p>
        </p:txBody>
      </p:sp>
      <p:sp>
        <p:nvSpPr>
          <p:cNvPr id="35844" name="Rectangle 1027">
            <a:extLst>
              <a:ext uri="{FF2B5EF4-FFF2-40B4-BE49-F238E27FC236}">
                <a16:creationId xmlns:a16="http://schemas.microsoft.com/office/drawing/2014/main" id="{B3E38251-68CB-FBC1-9FF7-747CFCE60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Skype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Internet telephony app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Finding address of remote party: centralized server(s)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Client-client connection is direct (not through server) 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Instant messaging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Chatting between two users is P2P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Presence detection/location centralized: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User registers its IP address with central server when it comes online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User contacts central server to find IP addresses of buddies</a:t>
            </a:r>
          </a:p>
          <a:p>
            <a:pPr lvl="1"/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Footer Placeholder 3">
            <a:extLst>
              <a:ext uri="{FF2B5EF4-FFF2-40B4-BE49-F238E27FC236}">
                <a16:creationId xmlns:a16="http://schemas.microsoft.com/office/drawing/2014/main" id="{8536712F-0680-1BA5-297F-68600C76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6066" name="Slide Number Placeholder 4">
            <a:extLst>
              <a:ext uri="{FF2B5EF4-FFF2-40B4-BE49-F238E27FC236}">
                <a16:creationId xmlns:a16="http://schemas.microsoft.com/office/drawing/2014/main" id="{D789B82D-76C1-5D4D-E784-B9252D6E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C562EF-7ACF-445F-B00E-7F4AE177C22A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5B0E0FA4-BD0A-4E7F-0B5E-7394E9A0D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client (TCP), cont.</a:t>
            </a:r>
          </a:p>
        </p:txBody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0C68E248-460F-1539-55B2-CEF441B88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788" y="1865313"/>
            <a:ext cx="63976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        </a:t>
            </a:r>
            <a:r>
              <a:rPr lang="en-US" altLang="en-US" sz="1800">
                <a:latin typeface="Arial" panose="020B0604020202020204" pitchFamily="34" charset="0"/>
              </a:rPr>
              <a:t>BufferedReader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inFromServer</a:t>
            </a:r>
            <a:r>
              <a:rPr lang="en-US" altLang="en-US" sz="18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new BufferedReader(new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InputStreamReader(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clientSocket</a:t>
            </a:r>
            <a:r>
              <a:rPr lang="en-US" altLang="en-US" sz="1800">
                <a:latin typeface="Arial" panose="020B0604020202020204" pitchFamily="34" charset="0"/>
              </a:rPr>
              <a:t>.getInputStream()));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sentence =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inFromUser</a:t>
            </a:r>
            <a:r>
              <a:rPr lang="en-US" altLang="en-US" sz="1800">
                <a:latin typeface="Arial" panose="020B0604020202020204" pitchFamily="34" charset="0"/>
              </a:rPr>
              <a:t>.readLine();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outToServer</a:t>
            </a:r>
            <a:r>
              <a:rPr lang="en-US" altLang="en-US" sz="1800">
                <a:latin typeface="Arial" panose="020B0604020202020204" pitchFamily="34" charset="0"/>
              </a:rPr>
              <a:t>.writeBytes(sentence + '\n');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modifiedSentence =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inFromServer</a:t>
            </a:r>
            <a:r>
              <a:rPr lang="en-US" altLang="en-US" sz="1800">
                <a:latin typeface="Arial" panose="020B0604020202020204" pitchFamily="34" charset="0"/>
              </a:rPr>
              <a:t>.readLine();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System.out.println</a:t>
            </a:r>
            <a:r>
              <a:rPr lang="en-US" altLang="en-US" sz="1600">
                <a:latin typeface="Arial" panose="020B0604020202020204" pitchFamily="34" charset="0"/>
              </a:rPr>
              <a:t>("FROM SERVER: " + modifiedSentence</a:t>
            </a:r>
            <a:r>
              <a:rPr lang="en-US" altLang="en-US" sz="1800">
                <a:latin typeface="Arial" panose="020B0604020202020204" pitchFamily="34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clientSocket</a:t>
            </a:r>
            <a:r>
              <a:rPr lang="en-US" altLang="en-US" sz="1800">
                <a:latin typeface="Arial" panose="020B0604020202020204" pitchFamily="34" charset="0"/>
              </a:rPr>
              <a:t>.close();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    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}</a:t>
            </a:r>
            <a:r>
              <a:rPr lang="en-US" altLang="en-US" sz="16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16069" name="Text Box 4">
            <a:extLst>
              <a:ext uri="{FF2B5EF4-FFF2-40B4-BE49-F238E27FC236}">
                <a16:creationId xmlns:a16="http://schemas.microsoft.com/office/drawing/2014/main" id="{8701663E-9B33-F5F9-B085-3D58A05B6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849438"/>
            <a:ext cx="239236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input stream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attached to socket</a:t>
            </a:r>
            <a:endParaRPr lang="en-US" altLang="en-US" sz="1800"/>
          </a:p>
        </p:txBody>
      </p:sp>
      <p:sp>
        <p:nvSpPr>
          <p:cNvPr id="216070" name="Text Box 5">
            <a:extLst>
              <a:ext uri="{FF2B5EF4-FFF2-40B4-BE49-F238E27FC236}">
                <a16:creationId xmlns:a16="http://schemas.microsoft.com/office/drawing/2014/main" id="{8166FB85-BF98-91C8-1BFF-80701A01E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88" y="3321050"/>
            <a:ext cx="1173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Send line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server</a:t>
            </a:r>
            <a:endParaRPr lang="en-US" altLang="en-US" sz="1800"/>
          </a:p>
        </p:txBody>
      </p:sp>
      <p:sp>
        <p:nvSpPr>
          <p:cNvPr id="216071" name="Text Box 6">
            <a:extLst>
              <a:ext uri="{FF2B5EF4-FFF2-40B4-BE49-F238E27FC236}">
                <a16:creationId xmlns:a16="http://schemas.microsoft.com/office/drawing/2014/main" id="{1C3F8447-E3A8-27B4-F666-A0175ED43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4110038"/>
            <a:ext cx="1470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Read line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from server</a:t>
            </a:r>
            <a:endParaRPr lang="en-US" altLang="en-US" sz="1800"/>
          </a:p>
        </p:txBody>
      </p:sp>
      <p:sp>
        <p:nvSpPr>
          <p:cNvPr id="216072" name="Freeform 7">
            <a:extLst>
              <a:ext uri="{FF2B5EF4-FFF2-40B4-BE49-F238E27FC236}">
                <a16:creationId xmlns:a16="http://schemas.microsoft.com/office/drawing/2014/main" id="{D608E2C0-B3D8-A2D7-AA82-1C9DFA78218A}"/>
              </a:ext>
            </a:extLst>
          </p:cNvPr>
          <p:cNvSpPr>
            <a:spLocks/>
          </p:cNvSpPr>
          <p:nvPr/>
        </p:nvSpPr>
        <p:spPr bwMode="auto">
          <a:xfrm>
            <a:off x="2466975" y="1919288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073" name="Line 8">
            <a:extLst>
              <a:ext uri="{FF2B5EF4-FFF2-40B4-BE49-F238E27FC236}">
                <a16:creationId xmlns:a16="http://schemas.microsoft.com/office/drawing/2014/main" id="{E08D6F60-D570-73C3-9A0C-D0E4B07553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1275" y="2324100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074" name="Freeform 9">
            <a:extLst>
              <a:ext uri="{FF2B5EF4-FFF2-40B4-BE49-F238E27FC236}">
                <a16:creationId xmlns:a16="http://schemas.microsoft.com/office/drawing/2014/main" id="{1F2B6325-FE44-CBDB-D0EF-D9365EBA8971}"/>
              </a:ext>
            </a:extLst>
          </p:cNvPr>
          <p:cNvSpPr>
            <a:spLocks/>
          </p:cNvSpPr>
          <p:nvPr/>
        </p:nvSpPr>
        <p:spPr bwMode="auto">
          <a:xfrm>
            <a:off x="2505075" y="3357563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075" name="Line 10">
            <a:extLst>
              <a:ext uri="{FF2B5EF4-FFF2-40B4-BE49-F238E27FC236}">
                <a16:creationId xmlns:a16="http://schemas.microsoft.com/office/drawing/2014/main" id="{CC80B19A-0107-1027-1454-2D72D4B31C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33663" y="3667125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076" name="Freeform 11">
            <a:extLst>
              <a:ext uri="{FF2B5EF4-FFF2-40B4-BE49-F238E27FC236}">
                <a16:creationId xmlns:a16="http://schemas.microsoft.com/office/drawing/2014/main" id="{B8F91B27-202C-00F0-8851-78830F4E1B59}"/>
              </a:ext>
            </a:extLst>
          </p:cNvPr>
          <p:cNvSpPr>
            <a:spLocks/>
          </p:cNvSpPr>
          <p:nvPr/>
        </p:nvSpPr>
        <p:spPr bwMode="auto">
          <a:xfrm>
            <a:off x="2524125" y="41862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077" name="Line 12">
            <a:extLst>
              <a:ext uri="{FF2B5EF4-FFF2-40B4-BE49-F238E27FC236}">
                <a16:creationId xmlns:a16="http://schemas.microsoft.com/office/drawing/2014/main" id="{229EE1C5-D2AC-2F10-7DBE-C99F2F2A7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2238" y="42957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Footer Placeholder 3">
            <a:extLst>
              <a:ext uri="{FF2B5EF4-FFF2-40B4-BE49-F238E27FC236}">
                <a16:creationId xmlns:a16="http://schemas.microsoft.com/office/drawing/2014/main" id="{759E1353-2FC5-52DE-A42A-E5088BA6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8114" name="Slide Number Placeholder 4">
            <a:extLst>
              <a:ext uri="{FF2B5EF4-FFF2-40B4-BE49-F238E27FC236}">
                <a16:creationId xmlns:a16="http://schemas.microsoft.com/office/drawing/2014/main" id="{62F3BC5E-17F6-B298-684B-CC5243E2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5975D0-5BDF-4F21-94CA-63432174B65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DAED0825-E3E8-185B-BA99-46D647C8D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server (TCP)</a:t>
            </a:r>
          </a:p>
        </p:txBody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939D4F07-A7AF-DF2C-3829-9F3CFFC4A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1235075"/>
            <a:ext cx="62484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java.io.*;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java.net.*;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class TCPServer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public static void main(String argv[]) throws Exception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String clientSentence;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String capitalizedSentence;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ServerSocket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welcomeSocket</a:t>
            </a:r>
            <a:r>
              <a:rPr lang="en-US" altLang="en-US" sz="1600">
                <a:latin typeface="Arial" panose="020B0604020202020204" pitchFamily="34" charset="0"/>
              </a:rPr>
              <a:t> = new ServerSocket(6789);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while(true)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Socket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connectionSocket</a:t>
            </a:r>
            <a:r>
              <a:rPr lang="en-US" altLang="en-US" sz="1600">
                <a:latin typeface="Arial" panose="020B0604020202020204" pitchFamily="34" charset="0"/>
              </a:rPr>
              <a:t> = welcomeSocket.accept();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BufferedReader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inFromClient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 new BufferedReader(new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 InputStreamReader(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connectionSocket</a:t>
            </a:r>
            <a:r>
              <a:rPr lang="en-US" altLang="en-US" sz="1600">
                <a:latin typeface="Arial" panose="020B0604020202020204" pitchFamily="34" charset="0"/>
              </a:rPr>
              <a:t>.getInputStream()));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8117" name="Text Box 4">
            <a:extLst>
              <a:ext uri="{FF2B5EF4-FFF2-40B4-BE49-F238E27FC236}">
                <a16:creationId xmlns:a16="http://schemas.microsoft.com/office/drawing/2014/main" id="{2B9F3643-1EDF-B0E1-2C76-637D6820C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249613"/>
            <a:ext cx="20224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welcoming socket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at port 6789</a:t>
            </a:r>
            <a:endParaRPr lang="en-US" altLang="en-US" sz="1800"/>
          </a:p>
        </p:txBody>
      </p:sp>
      <p:sp>
        <p:nvSpPr>
          <p:cNvPr id="218118" name="Text Box 5">
            <a:extLst>
              <a:ext uri="{FF2B5EF4-FFF2-40B4-BE49-F238E27FC236}">
                <a16:creationId xmlns:a16="http://schemas.microsoft.com/office/drawing/2014/main" id="{72DEAF99-FC14-BAA5-9A2D-E3FDCD682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260850"/>
            <a:ext cx="2216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Wait, on welcoming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socket for contact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by client</a:t>
            </a:r>
            <a:endParaRPr lang="en-US" altLang="en-US" sz="1800"/>
          </a:p>
        </p:txBody>
      </p:sp>
      <p:sp>
        <p:nvSpPr>
          <p:cNvPr id="218119" name="Text Box 6">
            <a:extLst>
              <a:ext uri="{FF2B5EF4-FFF2-40B4-BE49-F238E27FC236}">
                <a16:creationId xmlns:a16="http://schemas.microsoft.com/office/drawing/2014/main" id="{B5B28D37-F3BE-0292-8105-A18BB355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5278438"/>
            <a:ext cx="20923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input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stream, attached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socket</a:t>
            </a:r>
            <a:endParaRPr lang="en-US" altLang="en-US" sz="1800"/>
          </a:p>
        </p:txBody>
      </p:sp>
      <p:sp>
        <p:nvSpPr>
          <p:cNvPr id="218120" name="Freeform 7">
            <a:extLst>
              <a:ext uri="{FF2B5EF4-FFF2-40B4-BE49-F238E27FC236}">
                <a16:creationId xmlns:a16="http://schemas.microsoft.com/office/drawing/2014/main" id="{8EFD22A3-5A03-810F-F952-9008E51418C8}"/>
              </a:ext>
            </a:extLst>
          </p:cNvPr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8121" name="Line 8">
            <a:extLst>
              <a:ext uri="{FF2B5EF4-FFF2-40B4-BE49-F238E27FC236}">
                <a16:creationId xmlns:a16="http://schemas.microsoft.com/office/drawing/2014/main" id="{7C072602-371F-3C55-0E36-0BE83D5D2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8122" name="Freeform 9">
            <a:extLst>
              <a:ext uri="{FF2B5EF4-FFF2-40B4-BE49-F238E27FC236}">
                <a16:creationId xmlns:a16="http://schemas.microsoft.com/office/drawing/2014/main" id="{FFC8AC03-36E9-71E7-45C3-314043D5DA9C}"/>
              </a:ext>
            </a:extLst>
          </p:cNvPr>
          <p:cNvSpPr>
            <a:spLocks/>
          </p:cNvSpPr>
          <p:nvPr/>
        </p:nvSpPr>
        <p:spPr bwMode="auto">
          <a:xfrm>
            <a:off x="2314575" y="43481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8123" name="Line 10">
            <a:extLst>
              <a:ext uri="{FF2B5EF4-FFF2-40B4-BE49-F238E27FC236}">
                <a16:creationId xmlns:a16="http://schemas.microsoft.com/office/drawing/2014/main" id="{6DD28672-CE16-51C0-65C7-FFBEEF9A6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2688" y="47879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8124" name="Freeform 11">
            <a:extLst>
              <a:ext uri="{FF2B5EF4-FFF2-40B4-BE49-F238E27FC236}">
                <a16:creationId xmlns:a16="http://schemas.microsoft.com/office/drawing/2014/main" id="{4FFF0A0E-B3A1-91EB-520D-B095E0AC1047}"/>
              </a:ext>
            </a:extLst>
          </p:cNvPr>
          <p:cNvSpPr>
            <a:spLocks/>
          </p:cNvSpPr>
          <p:nvPr/>
        </p:nvSpPr>
        <p:spPr bwMode="auto">
          <a:xfrm>
            <a:off x="2286000" y="538638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8125" name="Line 12">
            <a:extLst>
              <a:ext uri="{FF2B5EF4-FFF2-40B4-BE49-F238E27FC236}">
                <a16:creationId xmlns:a16="http://schemas.microsoft.com/office/drawing/2014/main" id="{8646024A-07F0-A119-9390-E162F44F6F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3163" y="558165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Footer Placeholder 3">
            <a:extLst>
              <a:ext uri="{FF2B5EF4-FFF2-40B4-BE49-F238E27FC236}">
                <a16:creationId xmlns:a16="http://schemas.microsoft.com/office/drawing/2014/main" id="{D9BAB5D4-62CF-9B92-2384-1F60DC40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0162" name="Slide Number Placeholder 4">
            <a:extLst>
              <a:ext uri="{FF2B5EF4-FFF2-40B4-BE49-F238E27FC236}">
                <a16:creationId xmlns:a16="http://schemas.microsoft.com/office/drawing/2014/main" id="{529DA817-D3ED-B4D3-841B-43319D6A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477B46-8C39-4A24-8FCD-C86DE22C4BF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18544831-699C-F5E2-A411-C0188DBD1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server (TCP), cont</a:t>
            </a:r>
          </a:p>
        </p:txBody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ED79519A-FC08-1906-DFC8-E1B879AF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1617663"/>
            <a:ext cx="69977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DataOutputStream 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outToClient</a:t>
            </a:r>
            <a:r>
              <a:rPr lang="en-US" altLang="en-US" sz="18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  new DataOutputStream</a:t>
            </a:r>
            <a:r>
              <a:rPr lang="en-US" altLang="en-US" sz="1600">
                <a:latin typeface="Arial" panose="020B0604020202020204" pitchFamily="34" charset="0"/>
              </a:rPr>
              <a:t>(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connectionSocket</a:t>
            </a:r>
            <a:r>
              <a:rPr lang="en-US" altLang="en-US" sz="1600">
                <a:latin typeface="Arial" panose="020B0604020202020204" pitchFamily="34" charset="0"/>
              </a:rPr>
              <a:t>.getOutputStream());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clientSentence =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inFromClient</a:t>
            </a:r>
            <a:r>
              <a:rPr lang="en-US" altLang="en-US" sz="1800">
                <a:latin typeface="Arial" panose="020B0604020202020204" pitchFamily="34" charset="0"/>
              </a:rPr>
              <a:t>.readLine();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capitalizedSentence = clientSentence.toUpperCase() + '\n';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   </a:t>
            </a:r>
            <a:r>
              <a:rPr lang="en-US" altLang="en-US" sz="1800">
                <a:solidFill>
                  <a:srgbClr val="800000"/>
                </a:solidFill>
                <a:latin typeface="Arial" panose="020B0604020202020204" pitchFamily="34" charset="0"/>
              </a:rPr>
              <a:t>outToClient</a:t>
            </a:r>
            <a:r>
              <a:rPr lang="en-US" altLang="en-US" sz="1800">
                <a:latin typeface="Arial" panose="020B0604020202020204" pitchFamily="34" charset="0"/>
              </a:rPr>
              <a:t>.writeBytes(capitalizedSentence);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}</a:t>
            </a:r>
            <a:r>
              <a:rPr lang="en-US" altLang="en-US" sz="1800"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20165" name="Text Box 4">
            <a:extLst>
              <a:ext uri="{FF2B5EF4-FFF2-40B4-BE49-F238E27FC236}">
                <a16:creationId xmlns:a16="http://schemas.microsoft.com/office/drawing/2014/main" id="{EBAD4E13-8289-4CAE-3861-793F6666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2759075"/>
            <a:ext cx="1482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Read in  line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from socket</a:t>
            </a:r>
            <a:endParaRPr lang="en-US" altLang="en-US" sz="1800"/>
          </a:p>
        </p:txBody>
      </p:sp>
      <p:sp>
        <p:nvSpPr>
          <p:cNvPr id="220166" name="Text Box 5">
            <a:extLst>
              <a:ext uri="{FF2B5EF4-FFF2-40B4-BE49-F238E27FC236}">
                <a16:creationId xmlns:a16="http://schemas.microsoft.com/office/drawing/2014/main" id="{780A0821-C42E-2936-12B2-9DE7A0C6B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1735138"/>
            <a:ext cx="20939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output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stream, attached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socket</a:t>
            </a:r>
            <a:endParaRPr lang="en-US" altLang="en-US" sz="1800"/>
          </a:p>
        </p:txBody>
      </p:sp>
      <p:sp>
        <p:nvSpPr>
          <p:cNvPr id="220167" name="Freeform 6">
            <a:extLst>
              <a:ext uri="{FF2B5EF4-FFF2-40B4-BE49-F238E27FC236}">
                <a16:creationId xmlns:a16="http://schemas.microsoft.com/office/drawing/2014/main" id="{05376FC6-5D0B-56CF-85F1-7D4EF5C89447}"/>
              </a:ext>
            </a:extLst>
          </p:cNvPr>
          <p:cNvSpPr>
            <a:spLocks/>
          </p:cNvSpPr>
          <p:nvPr/>
        </p:nvSpPr>
        <p:spPr bwMode="auto">
          <a:xfrm>
            <a:off x="2028825" y="2814638"/>
            <a:ext cx="161925" cy="53340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68" name="Line 7">
            <a:extLst>
              <a:ext uri="{FF2B5EF4-FFF2-40B4-BE49-F238E27FC236}">
                <a16:creationId xmlns:a16="http://schemas.microsoft.com/office/drawing/2014/main" id="{ED6CA081-F3C0-DCFB-F369-9EEEAD574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31146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69" name="Freeform 8">
            <a:extLst>
              <a:ext uri="{FF2B5EF4-FFF2-40B4-BE49-F238E27FC236}">
                <a16:creationId xmlns:a16="http://schemas.microsoft.com/office/drawing/2014/main" id="{2E945550-2CA8-FF9F-46CC-6575F17E3D4E}"/>
              </a:ext>
            </a:extLst>
          </p:cNvPr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70" name="Line 9">
            <a:extLst>
              <a:ext uri="{FF2B5EF4-FFF2-40B4-BE49-F238E27FC236}">
                <a16:creationId xmlns:a16="http://schemas.microsoft.com/office/drawing/2014/main" id="{157CB355-726D-18EB-6E85-39E9446DB0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4563" y="2486025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71" name="Text Box 10">
            <a:extLst>
              <a:ext uri="{FF2B5EF4-FFF2-40B4-BE49-F238E27FC236}">
                <a16:creationId xmlns:a16="http://schemas.microsoft.com/office/drawing/2014/main" id="{5A8E2C66-AA42-2568-A2CC-BC1B8D604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3902075"/>
            <a:ext cx="1684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Write out line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socket</a:t>
            </a:r>
            <a:endParaRPr lang="en-US" altLang="en-US" sz="1800"/>
          </a:p>
        </p:txBody>
      </p:sp>
      <p:sp>
        <p:nvSpPr>
          <p:cNvPr id="220172" name="Freeform 11">
            <a:extLst>
              <a:ext uri="{FF2B5EF4-FFF2-40B4-BE49-F238E27FC236}">
                <a16:creationId xmlns:a16="http://schemas.microsoft.com/office/drawing/2014/main" id="{C3F0D5FF-E4D3-0EF5-011C-8B0F655636C4}"/>
              </a:ext>
            </a:extLst>
          </p:cNvPr>
          <p:cNvSpPr>
            <a:spLocks/>
          </p:cNvSpPr>
          <p:nvPr/>
        </p:nvSpPr>
        <p:spPr bwMode="auto">
          <a:xfrm>
            <a:off x="2009775" y="3957638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73" name="Line 12">
            <a:extLst>
              <a:ext uri="{FF2B5EF4-FFF2-40B4-BE49-F238E27FC236}">
                <a16:creationId xmlns:a16="http://schemas.microsoft.com/office/drawing/2014/main" id="{2282F798-0E2D-91AD-D101-5D41BEEBBD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0750" y="42195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74" name="Text Box 13">
            <a:extLst>
              <a:ext uri="{FF2B5EF4-FFF2-40B4-BE49-F238E27FC236}">
                <a16:creationId xmlns:a16="http://schemas.microsoft.com/office/drawing/2014/main" id="{A1A3C3B1-B2B2-2FDE-8B68-C0F8109C3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4889500"/>
            <a:ext cx="28797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End of while loop,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loop back and wait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another client connection</a:t>
            </a:r>
            <a:endParaRPr lang="en-US" altLang="en-US" sz="1800"/>
          </a:p>
        </p:txBody>
      </p:sp>
      <p:sp>
        <p:nvSpPr>
          <p:cNvPr id="220175" name="Freeform 14">
            <a:extLst>
              <a:ext uri="{FF2B5EF4-FFF2-40B4-BE49-F238E27FC236}">
                <a16:creationId xmlns:a16="http://schemas.microsoft.com/office/drawing/2014/main" id="{B03FD1E4-8755-82DD-B50E-F7E4F9BE6163}"/>
              </a:ext>
            </a:extLst>
          </p:cNvPr>
          <p:cNvSpPr>
            <a:spLocks/>
          </p:cNvSpPr>
          <p:nvPr/>
        </p:nvSpPr>
        <p:spPr bwMode="auto">
          <a:xfrm rot="10784139">
            <a:off x="3190875" y="487997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0176" name="Line 15">
            <a:extLst>
              <a:ext uri="{FF2B5EF4-FFF2-40B4-BE49-F238E27FC236}">
                <a16:creationId xmlns:a16="http://schemas.microsoft.com/office/drawing/2014/main" id="{B6D56E9F-B3A0-51E0-9DA3-8034C82860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43175" y="455295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Footer Placeholder 5">
            <a:extLst>
              <a:ext uri="{FF2B5EF4-FFF2-40B4-BE49-F238E27FC236}">
                <a16:creationId xmlns:a16="http://schemas.microsoft.com/office/drawing/2014/main" id="{872B7417-9AAD-8226-B798-6C69CDA9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2210" name="Slide Number Placeholder 6">
            <a:extLst>
              <a:ext uri="{FF2B5EF4-FFF2-40B4-BE49-F238E27FC236}">
                <a16:creationId xmlns:a16="http://schemas.microsoft.com/office/drawing/2014/main" id="{7E6CFFB9-2CB3-D7C4-DBD8-51386F31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C0D6D8-93C8-47BB-94CC-D3E87C09559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EFEDF227-0A31-169D-6615-0BF98DBBE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2: Application layer</a:t>
            </a:r>
          </a:p>
        </p:txBody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0E9CEB5C-ABE8-A6B2-63F6-27FACABA3C8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2.1 Principles of network applications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2.2 Web and HTTP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2.3 FTP 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2.4 Electronic Mail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SMTP, POP3, IMAP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2.5 DNS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222213" name="Rectangle 4">
            <a:extLst>
              <a:ext uri="{FF2B5EF4-FFF2-40B4-BE49-F238E27FC236}">
                <a16:creationId xmlns:a16="http://schemas.microsoft.com/office/drawing/2014/main" id="{629D7347-7702-F86F-B503-3A896900B9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2.6 P2P file sharing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2.7 Socket programming with TCP</a:t>
            </a:r>
          </a:p>
          <a:p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2.8 Socket programming with UDP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2.9 Building a Web server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Footer Placeholder 5">
            <a:extLst>
              <a:ext uri="{FF2B5EF4-FFF2-40B4-BE49-F238E27FC236}">
                <a16:creationId xmlns:a16="http://schemas.microsoft.com/office/drawing/2014/main" id="{724E73ED-E141-DC20-6227-A8C6B6E3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4258" name="Slide Number Placeholder 6">
            <a:extLst>
              <a:ext uri="{FF2B5EF4-FFF2-40B4-BE49-F238E27FC236}">
                <a16:creationId xmlns:a16="http://schemas.microsoft.com/office/drawing/2014/main" id="{F81C7042-FFEF-7EE8-FE39-29621346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ABF75B-9128-462D-AFBB-20D7FAACEF55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EC480E36-8512-FD27-2742-440B94A34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Socket programming </a:t>
            </a:r>
            <a:r>
              <a:rPr lang="en-US" altLang="en-US" sz="3600" i="1">
                <a:solidFill>
                  <a:srgbClr val="FF0000"/>
                </a:solidFill>
                <a:ea typeface="ＭＳ Ｐゴシック" panose="020B0600070205080204" pitchFamily="34" charset="-128"/>
              </a:rPr>
              <a:t>with UDP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C3B87673-4977-3F17-2E31-8AE45486629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UDP: no “connection” between client and server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no handshaking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sender explicitly attaches IP address and port of destination to each packet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server must extract IP address, port of sender from received packet</a:t>
            </a:r>
          </a:p>
          <a:p>
            <a:pPr>
              <a:spcBef>
                <a:spcPct val="50000"/>
              </a:spcBef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UDP: transmitted data may be received out of order, or lost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grpSp>
        <p:nvGrpSpPr>
          <p:cNvPr id="224261" name="Group 4">
            <a:extLst>
              <a:ext uri="{FF2B5EF4-FFF2-40B4-BE49-F238E27FC236}">
                <a16:creationId xmlns:a16="http://schemas.microsoft.com/office/drawing/2014/main" id="{48BBAAE9-0C59-FEFA-5EBB-18DC7E138118}"/>
              </a:ext>
            </a:extLst>
          </p:cNvPr>
          <p:cNvGrpSpPr>
            <a:grpSpLocks/>
          </p:cNvGrpSpPr>
          <p:nvPr/>
        </p:nvGrpSpPr>
        <p:grpSpPr bwMode="auto">
          <a:xfrm>
            <a:off x="4618038" y="2679700"/>
            <a:ext cx="4173537" cy="1743075"/>
            <a:chOff x="2915" y="2888"/>
            <a:chExt cx="2629" cy="1098"/>
          </a:xfrm>
        </p:grpSpPr>
        <p:sp>
          <p:nvSpPr>
            <p:cNvPr id="224262" name="Rectangle 5">
              <a:extLst>
                <a:ext uri="{FF2B5EF4-FFF2-40B4-BE49-F238E27FC236}">
                  <a16:creationId xmlns:a16="http://schemas.microsoft.com/office/drawing/2014/main" id="{7E5BC55C-8228-4A35-940C-C160C8F3A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3024"/>
              <a:ext cx="2604" cy="89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24263" name="Group 6">
              <a:extLst>
                <a:ext uri="{FF2B5EF4-FFF2-40B4-BE49-F238E27FC236}">
                  <a16:creationId xmlns:a16="http://schemas.microsoft.com/office/drawing/2014/main" id="{563254C7-0908-AA5D-DAB7-8473E1F5B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7" y="2888"/>
              <a:ext cx="1651" cy="250"/>
              <a:chOff x="67" y="3842"/>
              <a:chExt cx="1651" cy="250"/>
            </a:xfrm>
          </p:grpSpPr>
          <p:sp>
            <p:nvSpPr>
              <p:cNvPr id="224265" name="Rectangle 7">
                <a:extLst>
                  <a:ext uri="{FF2B5EF4-FFF2-40B4-BE49-F238E27FC236}">
                    <a16:creationId xmlns:a16="http://schemas.microsoft.com/office/drawing/2014/main" id="{85AC86F1-281B-26FD-08CB-8B82F7145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3888"/>
                <a:ext cx="1584" cy="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4266" name="Text Box 8">
                <a:extLst>
                  <a:ext uri="{FF2B5EF4-FFF2-40B4-BE49-F238E27FC236}">
                    <a16:creationId xmlns:a16="http://schemas.microsoft.com/office/drawing/2014/main" id="{973723A6-37E6-CA53-301C-57FAFE8FFE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" y="3842"/>
                <a:ext cx="165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FF0000"/>
                    </a:solidFill>
                  </a:rPr>
                  <a:t>application viewpoint</a:t>
                </a:r>
                <a:endParaRPr lang="en-US" altLang="en-US" sz="1800"/>
              </a:p>
            </p:txBody>
          </p:sp>
        </p:grpSp>
        <p:sp>
          <p:nvSpPr>
            <p:cNvPr id="224264" name="Text Box 9">
              <a:extLst>
                <a:ext uri="{FF2B5EF4-FFF2-40B4-BE49-F238E27FC236}">
                  <a16:creationId xmlns:a16="http://schemas.microsoft.com/office/drawing/2014/main" id="{902209F9-7545-A119-2956-B00474579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3179"/>
              <a:ext cx="2620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UDP provides </a:t>
              </a:r>
              <a:r>
                <a:rPr lang="en-US" altLang="en-US" sz="2000" i="1" u="sng">
                  <a:solidFill>
                    <a:schemeClr val="accent2"/>
                  </a:solidFill>
                </a:rPr>
                <a:t>unreliable</a:t>
              </a:r>
              <a:r>
                <a:rPr lang="en-US" altLang="en-US" sz="2000" i="1">
                  <a:solidFill>
                    <a:schemeClr val="accent2"/>
                  </a:solidFill>
                </a:rPr>
                <a:t> transfer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 of groups of bytes (“datagrams”)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chemeClr val="accent2"/>
                  </a:solidFill>
                </a:rPr>
                <a:t> between client and server</a:t>
              </a:r>
              <a:endParaRPr lang="en-US" altLang="en-US" sz="2000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Footer Placeholder 3">
            <a:extLst>
              <a:ext uri="{FF2B5EF4-FFF2-40B4-BE49-F238E27FC236}">
                <a16:creationId xmlns:a16="http://schemas.microsoft.com/office/drawing/2014/main" id="{080A7962-D9F5-8129-CE7C-E5C0D122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6306" name="Slide Number Placeholder 4">
            <a:extLst>
              <a:ext uri="{FF2B5EF4-FFF2-40B4-BE49-F238E27FC236}">
                <a16:creationId xmlns:a16="http://schemas.microsoft.com/office/drawing/2014/main" id="{13319721-3C16-7EB4-F476-1023FE77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2E0FEC-84A6-4CD1-8F1B-56A662675EBE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1625DF3F-B713-46CF-1CB3-FB1888CC9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Client/server socket interaction: UDP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D0C8B501-574A-B22C-CF54-BCFEC58558EB}"/>
              </a:ext>
            </a:extLst>
          </p:cNvPr>
          <p:cNvGrpSpPr>
            <a:grpSpLocks/>
          </p:cNvGrpSpPr>
          <p:nvPr/>
        </p:nvGrpSpPr>
        <p:grpSpPr bwMode="auto">
          <a:xfrm>
            <a:off x="1276350" y="3324225"/>
            <a:ext cx="5437188" cy="2544763"/>
            <a:chOff x="804" y="2094"/>
            <a:chExt cx="3425" cy="1603"/>
          </a:xfrm>
        </p:grpSpPr>
        <p:sp>
          <p:nvSpPr>
            <p:cNvPr id="226331" name="Freeform 4">
              <a:extLst>
                <a:ext uri="{FF2B5EF4-FFF2-40B4-BE49-F238E27FC236}">
                  <a16:creationId xmlns:a16="http://schemas.microsoft.com/office/drawing/2014/main" id="{294F32DB-9BBD-BBD3-0106-FAE2989E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2094"/>
              <a:ext cx="552" cy="1602"/>
            </a:xfrm>
            <a:custGeom>
              <a:avLst/>
              <a:gdLst>
                <a:gd name="T0" fmla="*/ 694 w 492"/>
                <a:gd name="T1" fmla="*/ 859 h 2112"/>
                <a:gd name="T2" fmla="*/ 694 w 492"/>
                <a:gd name="T3" fmla="*/ 922 h 2112"/>
                <a:gd name="T4" fmla="*/ 0 w 492"/>
                <a:gd name="T5" fmla="*/ 922 h 2112"/>
                <a:gd name="T6" fmla="*/ 0 w 492"/>
                <a:gd name="T7" fmla="*/ 0 h 2112"/>
                <a:gd name="T8" fmla="*/ 568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6332" name="Text Box 5">
              <a:extLst>
                <a:ext uri="{FF2B5EF4-FFF2-40B4-BE49-F238E27FC236}">
                  <a16:creationId xmlns:a16="http://schemas.microsoft.com/office/drawing/2014/main" id="{1CD0027F-8DDB-BCD8-0F21-F40F233A8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3371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close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clientSocket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6333" name="Line 6">
              <a:extLst>
                <a:ext uri="{FF2B5EF4-FFF2-40B4-BE49-F238E27FC236}">
                  <a16:creationId xmlns:a16="http://schemas.microsoft.com/office/drawing/2014/main" id="{E05F1598-844D-514B-7D9F-70EF9777F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318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6309" name="Text Box 7">
            <a:extLst>
              <a:ext uri="{FF2B5EF4-FFF2-40B4-BE49-F238E27FC236}">
                <a16:creationId xmlns:a16="http://schemas.microsoft.com/office/drawing/2014/main" id="{3C817FD8-D8F8-9C84-66BA-961A7FBE2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1314450"/>
            <a:ext cx="340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Server </a:t>
            </a:r>
            <a:r>
              <a:rPr lang="en-US" altLang="en-US" sz="1800"/>
              <a:t>(running on </a:t>
            </a:r>
            <a:r>
              <a:rPr lang="en-US" altLang="en-US" sz="1800" b="1">
                <a:latin typeface="Courier New" panose="02070309020205020404" pitchFamily="49" charset="0"/>
              </a:rPr>
              <a:t>hostid</a:t>
            </a:r>
            <a:r>
              <a:rPr lang="en-US" altLang="en-US" sz="1800"/>
              <a:t>)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B1C364A0-3BAA-02E5-73B0-DC376714FF80}"/>
              </a:ext>
            </a:extLst>
          </p:cNvPr>
          <p:cNvGrpSpPr>
            <a:grpSpLocks/>
          </p:cNvGrpSpPr>
          <p:nvPr/>
        </p:nvGrpSpPr>
        <p:grpSpPr bwMode="auto">
          <a:xfrm>
            <a:off x="5532438" y="3933825"/>
            <a:ext cx="1379537" cy="1354138"/>
            <a:chOff x="3485" y="2478"/>
            <a:chExt cx="869" cy="853"/>
          </a:xfrm>
        </p:grpSpPr>
        <p:sp>
          <p:nvSpPr>
            <p:cNvPr id="226329" name="Text Box 9">
              <a:extLst>
                <a:ext uri="{FF2B5EF4-FFF2-40B4-BE49-F238E27FC236}">
                  <a16:creationId xmlns:a16="http://schemas.microsoft.com/office/drawing/2014/main" id="{5B179101-8E43-52C2-13D0-1364DFC1C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005"/>
              <a:ext cx="86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read reply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clientSocket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6330" name="Line 10">
              <a:extLst>
                <a:ext uri="{FF2B5EF4-FFF2-40B4-BE49-F238E27FC236}">
                  <a16:creationId xmlns:a16="http://schemas.microsoft.com/office/drawing/2014/main" id="{E74C557F-2274-EBFF-866E-C56DC9151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2478"/>
              <a:ext cx="0" cy="5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7809F9B1-9D78-5FFD-A95B-CCE457025375}"/>
              </a:ext>
            </a:extLst>
          </p:cNvPr>
          <p:cNvGrpSpPr>
            <a:grpSpLocks/>
          </p:cNvGrpSpPr>
          <p:nvPr/>
        </p:nvGrpSpPr>
        <p:grpSpPr bwMode="auto">
          <a:xfrm>
            <a:off x="3000375" y="1333500"/>
            <a:ext cx="5537200" cy="2593975"/>
            <a:chOff x="1890" y="840"/>
            <a:chExt cx="3488" cy="1634"/>
          </a:xfrm>
        </p:grpSpPr>
        <p:grpSp>
          <p:nvGrpSpPr>
            <p:cNvPr id="226322" name="Group 12">
              <a:extLst>
                <a:ext uri="{FF2B5EF4-FFF2-40B4-BE49-F238E27FC236}">
                  <a16:creationId xmlns:a16="http://schemas.microsoft.com/office/drawing/2014/main" id="{FE83F529-82A0-959C-FB43-21D7D08CEE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9" y="1342"/>
              <a:ext cx="1033" cy="465"/>
              <a:chOff x="3233" y="1852"/>
              <a:chExt cx="1033" cy="465"/>
            </a:xfrm>
          </p:grpSpPr>
          <p:sp>
            <p:nvSpPr>
              <p:cNvPr id="226327" name="Text Box 13">
                <a:extLst>
                  <a:ext uri="{FF2B5EF4-FFF2-40B4-BE49-F238E27FC236}">
                    <a16:creationId xmlns:a16="http://schemas.microsoft.com/office/drawing/2014/main" id="{1724BA03-4AB8-D017-ADA1-491CFDA52A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3" y="1852"/>
                <a:ext cx="813" cy="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create socket,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328" name="Text Box 14">
                <a:extLst>
                  <a:ext uri="{FF2B5EF4-FFF2-40B4-BE49-F238E27FC236}">
                    <a16:creationId xmlns:a16="http://schemas.microsoft.com/office/drawing/2014/main" id="{9A4DEF00-04A6-A152-DFE7-95F79BDA2A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41" y="1991"/>
                <a:ext cx="102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clientSocket =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DatagramSocket()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6323" name="Text Box 15">
              <a:extLst>
                <a:ext uri="{FF2B5EF4-FFF2-40B4-BE49-F238E27FC236}">
                  <a16:creationId xmlns:a16="http://schemas.microsoft.com/office/drawing/2014/main" id="{BBBDDAB5-595D-FF6B-0148-288BA48D2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840"/>
              <a:ext cx="6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/>
                <a:t>Client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6324" name="Text Box 16">
              <a:extLst>
                <a:ext uri="{FF2B5EF4-FFF2-40B4-BE49-F238E27FC236}">
                  <a16:creationId xmlns:a16="http://schemas.microsoft.com/office/drawing/2014/main" id="{172CDBD4-738F-C1AA-23F7-32F13E431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9" y="2014"/>
              <a:ext cx="19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Create, address (</a:t>
              </a:r>
              <a:r>
                <a:rPr lang="en-US" altLang="en-US" sz="1400" b="1">
                  <a:latin typeface="Courier New" panose="02070309020205020404" pitchFamily="49" charset="0"/>
                </a:rPr>
                <a:t>hostid, port=x,</a:t>
              </a:r>
              <a:endParaRPr lang="en-US" altLang="en-US" sz="14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send datagram request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using </a:t>
              </a: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clientSocket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6325" name="Line 17">
              <a:extLst>
                <a:ext uri="{FF2B5EF4-FFF2-40B4-BE49-F238E27FC236}">
                  <a16:creationId xmlns:a16="http://schemas.microsoft.com/office/drawing/2014/main" id="{3EFAEDA8-7629-2A18-C47B-4383E54A3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6326" name="Line 18">
              <a:extLst>
                <a:ext uri="{FF2B5EF4-FFF2-40B4-BE49-F238E27FC236}">
                  <a16:creationId xmlns:a16="http://schemas.microsoft.com/office/drawing/2014/main" id="{E56CA301-5381-28AB-F691-83A7321C2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E30F0FA1-1293-10C2-9423-9F6F912B971F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2081213"/>
            <a:ext cx="1701800" cy="2149475"/>
            <a:chOff x="821" y="1311"/>
            <a:chExt cx="1072" cy="1354"/>
          </a:xfrm>
        </p:grpSpPr>
        <p:grpSp>
          <p:nvGrpSpPr>
            <p:cNvPr id="226317" name="Group 20">
              <a:extLst>
                <a:ext uri="{FF2B5EF4-FFF2-40B4-BE49-F238E27FC236}">
                  <a16:creationId xmlns:a16="http://schemas.microsoft.com/office/drawing/2014/main" id="{325333B9-EC47-C84D-8B83-AD7A030E6A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1" y="1311"/>
              <a:ext cx="1033" cy="712"/>
              <a:chOff x="329" y="1209"/>
              <a:chExt cx="1033" cy="712"/>
            </a:xfrm>
          </p:grpSpPr>
          <p:sp>
            <p:nvSpPr>
              <p:cNvPr id="226320" name="Text Box 21">
                <a:extLst>
                  <a:ext uri="{FF2B5EF4-FFF2-40B4-BE49-F238E27FC236}">
                    <a16:creationId xmlns:a16="http://schemas.microsoft.com/office/drawing/2014/main" id="{1B0D2445-B344-6AE6-D964-0059C9135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00" cy="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create socket,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port=</a:t>
                </a:r>
                <a:r>
                  <a:rPr lang="en-US" altLang="en-US" sz="1400" b="1">
                    <a:latin typeface="Courier New" panose="02070309020205020404" pitchFamily="49" charset="0"/>
                  </a:rPr>
                  <a:t>x</a:t>
                </a:r>
                <a:r>
                  <a:rPr lang="en-US" altLang="en-US" sz="1400">
                    <a:latin typeface="Arial" panose="020B0604020202020204" pitchFamily="34" charset="0"/>
                  </a:rPr>
                  <a:t>, for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incoming request: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6321" name="Text Box 22">
                <a:extLst>
                  <a:ext uri="{FF2B5EF4-FFF2-40B4-BE49-F238E27FC236}">
                    <a16:creationId xmlns:a16="http://schemas.microsoft.com/office/drawing/2014/main" id="{AD864D1A-B736-F527-21BB-D90C79DC79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" y="1595"/>
                <a:ext cx="102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serverSocket =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DatagramSocket()</a:t>
                </a: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6318" name="Line 23">
              <a:extLst>
                <a:ext uri="{FF2B5EF4-FFF2-40B4-BE49-F238E27FC236}">
                  <a16:creationId xmlns:a16="http://schemas.microsoft.com/office/drawing/2014/main" id="{BDE8FEC2-7A9B-DC72-3131-7B0051227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4" y="1998"/>
              <a:ext cx="0" cy="36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6319" name="Text Box 24">
              <a:extLst>
                <a:ext uri="{FF2B5EF4-FFF2-40B4-BE49-F238E27FC236}">
                  <a16:creationId xmlns:a16="http://schemas.microsoft.com/office/drawing/2014/main" id="{867BFCF7-2F07-1889-68E4-4750E75CA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3" y="2339"/>
              <a:ext cx="10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read request from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serverSocket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E827E552-3CFC-AD76-A959-74FF874D9F9F}"/>
              </a:ext>
            </a:extLst>
          </p:cNvPr>
          <p:cNvGrpSpPr>
            <a:grpSpLocks/>
          </p:cNvGrpSpPr>
          <p:nvPr/>
        </p:nvGrpSpPr>
        <p:grpSpPr bwMode="auto">
          <a:xfrm>
            <a:off x="1427163" y="4229100"/>
            <a:ext cx="3973512" cy="1358900"/>
            <a:chOff x="899" y="2664"/>
            <a:chExt cx="2503" cy="856"/>
          </a:xfrm>
        </p:grpSpPr>
        <p:sp>
          <p:nvSpPr>
            <p:cNvPr id="226314" name="Text Box 26">
              <a:extLst>
                <a:ext uri="{FF2B5EF4-FFF2-40B4-BE49-F238E27FC236}">
                  <a16:creationId xmlns:a16="http://schemas.microsoft.com/office/drawing/2014/main" id="{222B656E-7CE3-7F50-7659-7B1364A63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" y="2792"/>
              <a:ext cx="90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write reply to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serverSocket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specifying client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host address,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port number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6315" name="Line 27">
              <a:extLst>
                <a:ext uri="{FF2B5EF4-FFF2-40B4-BE49-F238E27FC236}">
                  <a16:creationId xmlns:a16="http://schemas.microsoft.com/office/drawing/2014/main" id="{E14C007C-0F8D-27BE-BD12-A5DDE967A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2" y="2664"/>
              <a:ext cx="0" cy="19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6316" name="Line 28">
              <a:extLst>
                <a:ext uri="{FF2B5EF4-FFF2-40B4-BE49-F238E27FC236}">
                  <a16:creationId xmlns:a16="http://schemas.microsoft.com/office/drawing/2014/main" id="{4AE0B492-9768-D4B8-1770-0FC210238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Footer Placeholder 3">
            <a:extLst>
              <a:ext uri="{FF2B5EF4-FFF2-40B4-BE49-F238E27FC236}">
                <a16:creationId xmlns:a16="http://schemas.microsoft.com/office/drawing/2014/main" id="{2E7BDCB2-156F-9DA8-0295-DB7E2DC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8354" name="Slide Number Placeholder 4">
            <a:extLst>
              <a:ext uri="{FF2B5EF4-FFF2-40B4-BE49-F238E27FC236}">
                <a16:creationId xmlns:a16="http://schemas.microsoft.com/office/drawing/2014/main" id="{3164EA67-2278-6EB6-E356-00C92B8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CB1BC2-A158-43C6-A4A2-908C98E448B9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2AE64E9E-2E91-9565-46E3-07C222FAD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client (UDP)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8356" name="Rectangle 14">
            <a:extLst>
              <a:ext uri="{FF2B5EF4-FFF2-40B4-BE49-F238E27FC236}">
                <a16:creationId xmlns:a16="http://schemas.microsoft.com/office/drawing/2014/main" id="{FD9160CE-E893-AD6D-8EF3-FF4CA256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5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228357" name="Object 2">
            <a:extLst>
              <a:ext uri="{FF2B5EF4-FFF2-40B4-BE49-F238E27FC236}">
                <a16:creationId xmlns:a16="http://schemas.microsoft.com/office/drawing/2014/main" id="{B0E3268E-BAED-130B-4EE5-7C865A7F81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5888" y="1262063"/>
          <a:ext cx="406717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0025397" imgH="23657143" progId="Visio.Drawing.5">
                  <p:embed/>
                </p:oleObj>
              </mc:Choice>
              <mc:Fallback>
                <p:oleObj name="VISIO" r:id="rId3" imgW="20025397" imgH="23657143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1262063"/>
                        <a:ext cx="4067175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8" name="Text Box 15">
            <a:extLst>
              <a:ext uri="{FF2B5EF4-FFF2-40B4-BE49-F238E27FC236}">
                <a16:creationId xmlns:a16="http://schemas.microsoft.com/office/drawing/2014/main" id="{0D25C240-93C1-E263-B308-103DA6ED1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3" y="3408363"/>
            <a:ext cx="2184400" cy="124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</a:rPr>
              <a:t>Output: </a:t>
            </a:r>
            <a:r>
              <a:rPr lang="en-US" altLang="en-US" sz="1800"/>
              <a:t>sends packet (recall</a:t>
            </a:r>
          </a:p>
          <a:p>
            <a:r>
              <a:rPr lang="en-US" altLang="en-US" sz="1800"/>
              <a:t>that TCP sent “byte stream”)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228359" name="Text Box 16">
            <a:extLst>
              <a:ext uri="{FF2B5EF4-FFF2-40B4-BE49-F238E27FC236}">
                <a16:creationId xmlns:a16="http://schemas.microsoft.com/office/drawing/2014/main" id="{57E1B1C4-D56F-5D8E-B53E-14A4B9E7E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2759075"/>
            <a:ext cx="2184400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</a:rPr>
              <a:t>Input: </a:t>
            </a:r>
            <a:r>
              <a:rPr lang="en-US" altLang="en-US" sz="1800"/>
              <a:t>receives packet (recall thatTCP received “byte stream”)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228360" name="Line 17">
            <a:extLst>
              <a:ext uri="{FF2B5EF4-FFF2-40B4-BE49-F238E27FC236}">
                <a16:creationId xmlns:a16="http://schemas.microsoft.com/office/drawing/2014/main" id="{1BBE066A-A9BE-3CE6-D424-5C6909DC8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4063" y="3595688"/>
            <a:ext cx="952500" cy="438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8361" name="Line 18">
            <a:extLst>
              <a:ext uri="{FF2B5EF4-FFF2-40B4-BE49-F238E27FC236}">
                <a16:creationId xmlns:a16="http://schemas.microsoft.com/office/drawing/2014/main" id="{7B531511-9962-1825-4EAD-1488213081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7975" y="2971800"/>
            <a:ext cx="576263" cy="7889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8362" name="Text Box 19">
            <a:extLst>
              <a:ext uri="{FF2B5EF4-FFF2-40B4-BE49-F238E27FC236}">
                <a16:creationId xmlns:a16="http://schemas.microsoft.com/office/drawing/2014/main" id="{F37EDBA1-EE03-3123-E212-9CDA9D500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263" y="2482850"/>
            <a:ext cx="12065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</a:rPr>
              <a:t>Client</a:t>
            </a:r>
          </a:p>
          <a:p>
            <a:r>
              <a:rPr lang="en-US" altLang="en-US" sz="2000">
                <a:solidFill>
                  <a:schemeClr val="accent2"/>
                </a:solidFill>
              </a:rPr>
              <a:t>process</a:t>
            </a:r>
            <a:endParaRPr lang="en-US" altLang="en-US" sz="20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8363" name="Rectangle 20">
            <a:extLst>
              <a:ext uri="{FF2B5EF4-FFF2-40B4-BE49-F238E27FC236}">
                <a16:creationId xmlns:a16="http://schemas.microsoft.com/office/drawing/2014/main" id="{EA7575B7-6CBB-05AA-CADC-F6D9A3BE7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4768850"/>
            <a:ext cx="1625600" cy="509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28364" name="Text Box 21">
            <a:extLst>
              <a:ext uri="{FF2B5EF4-FFF2-40B4-BE49-F238E27FC236}">
                <a16:creationId xmlns:a16="http://schemas.microsoft.com/office/drawing/2014/main" id="{04777303-519A-5302-3DF7-5A7347014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4700588"/>
            <a:ext cx="1541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client UDP socket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228365" name="Line 22">
            <a:extLst>
              <a:ext uri="{FF2B5EF4-FFF2-40B4-BE49-F238E27FC236}">
                <a16:creationId xmlns:a16="http://schemas.microsoft.com/office/drawing/2014/main" id="{FE329CBF-17C7-3F61-D08A-19497F3D9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5575" y="52482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Footer Placeholder 3">
            <a:extLst>
              <a:ext uri="{FF2B5EF4-FFF2-40B4-BE49-F238E27FC236}">
                <a16:creationId xmlns:a16="http://schemas.microsoft.com/office/drawing/2014/main" id="{641F7B93-48F8-338A-11D3-D5993CF8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0402" name="Slide Number Placeholder 4">
            <a:extLst>
              <a:ext uri="{FF2B5EF4-FFF2-40B4-BE49-F238E27FC236}">
                <a16:creationId xmlns:a16="http://schemas.microsoft.com/office/drawing/2014/main" id="{1CDD5F20-D309-8985-6DE8-3C6B3739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48B844-40E7-4220-9F31-39388C5699B3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1541503F-7BB2-8FFA-B4F3-22D53A4B3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client (UDP)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3C648E7A-A751-31E5-B8B2-6D23EEE3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988" y="1581150"/>
            <a:ext cx="6319837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java.io.*;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java.net.*;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class UDPClient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public static void main(String args[]) throws Exception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BufferedReader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inFromUser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new BufferedReader(new InputStreamReader(System.in));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DatagramSocket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clientSocket</a:t>
            </a:r>
            <a:r>
              <a:rPr lang="en-US" altLang="en-US" sz="1600">
                <a:latin typeface="Arial" panose="020B0604020202020204" pitchFamily="34" charset="0"/>
              </a:rPr>
              <a:t> = new DatagramSocket();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InetAddress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IPAddress</a:t>
            </a:r>
            <a:r>
              <a:rPr lang="en-US" altLang="en-US" sz="1600">
                <a:latin typeface="Arial" panose="020B0604020202020204" pitchFamily="34" charset="0"/>
              </a:rPr>
              <a:t> = InetAddress.getByName("hostname");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byte[]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sendData</a:t>
            </a:r>
            <a:r>
              <a:rPr lang="en-US" altLang="en-US" sz="1600">
                <a:latin typeface="Arial" panose="020B0604020202020204" pitchFamily="34" charset="0"/>
              </a:rPr>
              <a:t> = new byte[1024];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byte[]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receiveData</a:t>
            </a:r>
            <a:r>
              <a:rPr lang="en-US" altLang="en-US" sz="1600">
                <a:latin typeface="Arial" panose="020B0604020202020204" pitchFamily="34" charset="0"/>
              </a:rPr>
              <a:t> = new byte[1024];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String sentence =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inFromUser</a:t>
            </a:r>
            <a:r>
              <a:rPr lang="en-US" altLang="en-US" sz="1600">
                <a:latin typeface="Arial" panose="020B0604020202020204" pitchFamily="34" charset="0"/>
              </a:rPr>
              <a:t>.readLine();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sendData</a:t>
            </a:r>
            <a:r>
              <a:rPr lang="en-US" altLang="en-US" sz="1600">
                <a:latin typeface="Arial" panose="020B0604020202020204" pitchFamily="34" charset="0"/>
              </a:rPr>
              <a:t> = sentence.getBytes();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230405" name="Text Box 4">
            <a:extLst>
              <a:ext uri="{FF2B5EF4-FFF2-40B4-BE49-F238E27FC236}">
                <a16:creationId xmlns:a16="http://schemas.microsoft.com/office/drawing/2014/main" id="{97A7341B-6C5B-1D6D-57D7-66EDD13A9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2933700"/>
            <a:ext cx="153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input stream</a:t>
            </a:r>
            <a:endParaRPr lang="en-US" altLang="en-US" sz="1800"/>
          </a:p>
        </p:txBody>
      </p:sp>
      <p:sp>
        <p:nvSpPr>
          <p:cNvPr id="230406" name="Text Box 5">
            <a:extLst>
              <a:ext uri="{FF2B5EF4-FFF2-40B4-BE49-F238E27FC236}">
                <a16:creationId xmlns:a16="http://schemas.microsoft.com/office/drawing/2014/main" id="{D0864408-41EE-C055-B31B-A1910CB91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3632200"/>
            <a:ext cx="1554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client socket</a:t>
            </a:r>
            <a:endParaRPr lang="en-US" altLang="en-US" sz="1800"/>
          </a:p>
        </p:txBody>
      </p:sp>
      <p:sp>
        <p:nvSpPr>
          <p:cNvPr id="230407" name="Text Box 6">
            <a:extLst>
              <a:ext uri="{FF2B5EF4-FFF2-40B4-BE49-F238E27FC236}">
                <a16:creationId xmlns:a16="http://schemas.microsoft.com/office/drawing/2014/main" id="{4D85C732-1C6D-B495-7F3D-09BD6E23F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" y="4327525"/>
            <a:ext cx="22050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Translate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 hostname to IP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address </a:t>
            </a:r>
            <a:r>
              <a:rPr lang="en-US" altLang="en-US" sz="1800">
                <a:solidFill>
                  <a:srgbClr val="FF0000"/>
                </a:solidFill>
              </a:rPr>
              <a:t>using DNS</a:t>
            </a:r>
            <a:endParaRPr lang="en-US" altLang="en-US" sz="1800"/>
          </a:p>
        </p:txBody>
      </p:sp>
      <p:sp>
        <p:nvSpPr>
          <p:cNvPr id="230408" name="Freeform 7">
            <a:extLst>
              <a:ext uri="{FF2B5EF4-FFF2-40B4-BE49-F238E27FC236}">
                <a16:creationId xmlns:a16="http://schemas.microsoft.com/office/drawing/2014/main" id="{96F97446-356A-A9FA-1996-788441BEF770}"/>
              </a:ext>
            </a:extLst>
          </p:cNvPr>
          <p:cNvSpPr>
            <a:spLocks/>
          </p:cNvSpPr>
          <p:nvPr/>
        </p:nvSpPr>
        <p:spPr bwMode="auto">
          <a:xfrm>
            <a:off x="2071688" y="2986088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09" name="Line 8">
            <a:extLst>
              <a:ext uri="{FF2B5EF4-FFF2-40B4-BE49-F238E27FC236}">
                <a16:creationId xmlns:a16="http://schemas.microsoft.com/office/drawing/2014/main" id="{1BE72BAD-64E5-EF80-1203-F04034F8AB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038" y="3419475"/>
            <a:ext cx="3238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0410" name="Freeform 9">
            <a:extLst>
              <a:ext uri="{FF2B5EF4-FFF2-40B4-BE49-F238E27FC236}">
                <a16:creationId xmlns:a16="http://schemas.microsoft.com/office/drawing/2014/main" id="{CD1387A4-DABD-A0A6-3C56-ACBFF0AFFE3B}"/>
              </a:ext>
            </a:extLst>
          </p:cNvPr>
          <p:cNvSpPr>
            <a:spLocks/>
          </p:cNvSpPr>
          <p:nvPr/>
        </p:nvSpPr>
        <p:spPr bwMode="auto">
          <a:xfrm>
            <a:off x="2081213" y="370998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0411" name="Line 10">
            <a:extLst>
              <a:ext uri="{FF2B5EF4-FFF2-40B4-BE49-F238E27FC236}">
                <a16:creationId xmlns:a16="http://schemas.microsoft.com/office/drawing/2014/main" id="{85EE4C49-42E0-59DA-47DA-3D382A91FA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0275" y="4067175"/>
            <a:ext cx="328613" cy="6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0412" name="Freeform 11">
            <a:extLst>
              <a:ext uri="{FF2B5EF4-FFF2-40B4-BE49-F238E27FC236}">
                <a16:creationId xmlns:a16="http://schemas.microsoft.com/office/drawing/2014/main" id="{D720E627-913F-52C8-A9BC-770A1D5E5360}"/>
              </a:ext>
            </a:extLst>
          </p:cNvPr>
          <p:cNvSpPr>
            <a:spLocks/>
          </p:cNvSpPr>
          <p:nvPr/>
        </p:nvSpPr>
        <p:spPr bwMode="auto">
          <a:xfrm>
            <a:off x="2081213" y="4424363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0413" name="Line 12">
            <a:extLst>
              <a:ext uri="{FF2B5EF4-FFF2-40B4-BE49-F238E27FC236}">
                <a16:creationId xmlns:a16="http://schemas.microsoft.com/office/drawing/2014/main" id="{87D1C166-B547-2399-F5AA-098923DBD5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572000"/>
            <a:ext cx="3619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Footer Placeholder 3">
            <a:extLst>
              <a:ext uri="{FF2B5EF4-FFF2-40B4-BE49-F238E27FC236}">
                <a16:creationId xmlns:a16="http://schemas.microsoft.com/office/drawing/2014/main" id="{9BD7D405-776A-001B-E588-9D2E1BC6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2450" name="Slide Number Placeholder 4">
            <a:extLst>
              <a:ext uri="{FF2B5EF4-FFF2-40B4-BE49-F238E27FC236}">
                <a16:creationId xmlns:a16="http://schemas.microsoft.com/office/drawing/2014/main" id="{422256EE-F4F3-0B0C-7BC9-8733FD7C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9FE419-4626-44D6-8FFA-03C4858D56CF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96939B17-AB09-E1FD-3F97-8D16B24F6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client (UDP), cont.</a:t>
            </a:r>
          </a:p>
        </p:txBody>
      </p:sp>
      <p:sp>
        <p:nvSpPr>
          <p:cNvPr id="232452" name="Rectangle 3">
            <a:extLst>
              <a:ext uri="{FF2B5EF4-FFF2-40B4-BE49-F238E27FC236}">
                <a16:creationId xmlns:a16="http://schemas.microsoft.com/office/drawing/2014/main" id="{BE7F8B37-0B37-101A-5775-9B3DCE39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1752600"/>
            <a:ext cx="6961187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DatagramPacket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sendPacket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new DatagramPacket(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sendData</a:t>
            </a:r>
            <a:r>
              <a:rPr lang="en-US" altLang="en-US" sz="1600">
                <a:latin typeface="Arial" panose="020B0604020202020204" pitchFamily="34" charset="0"/>
              </a:rPr>
              <a:t>,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sendData</a:t>
            </a:r>
            <a:r>
              <a:rPr lang="en-US" altLang="en-US" sz="1600">
                <a:latin typeface="Arial" panose="020B0604020202020204" pitchFamily="34" charset="0"/>
              </a:rPr>
              <a:t>.length,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IPAddress</a:t>
            </a:r>
            <a:r>
              <a:rPr lang="en-US" altLang="en-US" sz="1600">
                <a:latin typeface="Arial" panose="020B0604020202020204" pitchFamily="34" charset="0"/>
              </a:rPr>
              <a:t>, 9876);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clientSocket.send(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sendPacket</a:t>
            </a:r>
            <a:r>
              <a:rPr lang="en-US" altLang="en-US" sz="1600">
                <a:latin typeface="Arial" panose="020B0604020202020204" pitchFamily="34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DatagramPacket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receivePacket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new DatagramPacket(receiveData, receiveData.length);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clientSocket.receive(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receivePacket</a:t>
            </a:r>
            <a:r>
              <a:rPr lang="en-US" altLang="en-US" sz="1600">
                <a:latin typeface="Arial" panose="020B0604020202020204" pitchFamily="34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String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modifiedSentence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new String(receivePacket.getData());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System.out.println("FROM SERVER:" +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modifiedSentence</a:t>
            </a:r>
            <a:r>
              <a:rPr lang="en-US" altLang="en-US" sz="1600">
                <a:latin typeface="Arial" panose="020B0604020202020204" pitchFamily="34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clientSocket.close();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}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32453" name="Text Box 4">
            <a:extLst>
              <a:ext uri="{FF2B5EF4-FFF2-40B4-BE49-F238E27FC236}">
                <a16:creationId xmlns:a16="http://schemas.microsoft.com/office/drawing/2014/main" id="{833724B5-DFB3-15F3-ADFD-C0EFC5DCA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46213"/>
            <a:ext cx="23923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datagram with data-to-send,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length, IP addr, port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32454" name="Text Box 5">
            <a:extLst>
              <a:ext uri="{FF2B5EF4-FFF2-40B4-BE49-F238E27FC236}">
                <a16:creationId xmlns:a16="http://schemas.microsoft.com/office/drawing/2014/main" id="{FDFD2923-E406-01B4-C66B-3126824DF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2473325"/>
            <a:ext cx="17922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Send datagram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to server</a:t>
            </a:r>
            <a:endParaRPr lang="en-US" altLang="en-US" sz="1800"/>
          </a:p>
        </p:txBody>
      </p:sp>
      <p:sp>
        <p:nvSpPr>
          <p:cNvPr id="232455" name="Text Box 6">
            <a:extLst>
              <a:ext uri="{FF2B5EF4-FFF2-40B4-BE49-F238E27FC236}">
                <a16:creationId xmlns:a16="http://schemas.microsoft.com/office/drawing/2014/main" id="{9F86FBA2-4700-C357-026E-0F7E0C265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3538538"/>
            <a:ext cx="1774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Read datagram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from server</a:t>
            </a:r>
            <a:endParaRPr lang="en-US" altLang="en-US" sz="1800"/>
          </a:p>
        </p:txBody>
      </p:sp>
      <p:sp>
        <p:nvSpPr>
          <p:cNvPr id="232456" name="Freeform 7">
            <a:extLst>
              <a:ext uri="{FF2B5EF4-FFF2-40B4-BE49-F238E27FC236}">
                <a16:creationId xmlns:a16="http://schemas.microsoft.com/office/drawing/2014/main" id="{F2744758-11D0-F221-89AC-7EBFA54ED8D3}"/>
              </a:ext>
            </a:extLst>
          </p:cNvPr>
          <p:cNvSpPr>
            <a:spLocks/>
          </p:cNvSpPr>
          <p:nvPr/>
        </p:nvSpPr>
        <p:spPr bwMode="auto">
          <a:xfrm>
            <a:off x="2228850" y="1528763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57" name="Line 8">
            <a:extLst>
              <a:ext uri="{FF2B5EF4-FFF2-40B4-BE49-F238E27FC236}">
                <a16:creationId xmlns:a16="http://schemas.microsoft.com/office/drawing/2014/main" id="{215E1ED2-71B4-18BE-EBCF-527C9CFE5A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81225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58" name="Freeform 9">
            <a:extLst>
              <a:ext uri="{FF2B5EF4-FFF2-40B4-BE49-F238E27FC236}">
                <a16:creationId xmlns:a16="http://schemas.microsoft.com/office/drawing/2014/main" id="{497678B8-8830-FE54-D253-E67B6CB85E4B}"/>
              </a:ext>
            </a:extLst>
          </p:cNvPr>
          <p:cNvSpPr>
            <a:spLocks/>
          </p:cNvSpPr>
          <p:nvPr/>
        </p:nvSpPr>
        <p:spPr bwMode="auto">
          <a:xfrm>
            <a:off x="2076450" y="2509838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59" name="Line 10">
            <a:extLst>
              <a:ext uri="{FF2B5EF4-FFF2-40B4-BE49-F238E27FC236}">
                <a16:creationId xmlns:a16="http://schemas.microsoft.com/office/drawing/2014/main" id="{994EE68F-5CD3-224A-185B-65E01DE8FE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4563" y="2647950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60" name="Freeform 11">
            <a:extLst>
              <a:ext uri="{FF2B5EF4-FFF2-40B4-BE49-F238E27FC236}">
                <a16:creationId xmlns:a16="http://schemas.microsoft.com/office/drawing/2014/main" id="{7E21FDDE-06CC-713B-C4FA-171179BC2BB1}"/>
              </a:ext>
            </a:extLst>
          </p:cNvPr>
          <p:cNvSpPr>
            <a:spLocks/>
          </p:cNvSpPr>
          <p:nvPr/>
        </p:nvSpPr>
        <p:spPr bwMode="auto">
          <a:xfrm>
            <a:off x="2095500" y="3605213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61" name="Line 12">
            <a:extLst>
              <a:ext uri="{FF2B5EF4-FFF2-40B4-BE49-F238E27FC236}">
                <a16:creationId xmlns:a16="http://schemas.microsoft.com/office/drawing/2014/main" id="{FBF1A439-9B50-D01D-BEC8-2E9739C070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3613" y="3924300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Footer Placeholder 3">
            <a:extLst>
              <a:ext uri="{FF2B5EF4-FFF2-40B4-BE49-F238E27FC236}">
                <a16:creationId xmlns:a16="http://schemas.microsoft.com/office/drawing/2014/main" id="{9BF2A836-507C-386C-156B-2C1E4DCA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2: Application Layer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4498" name="Slide Number Placeholder 4">
            <a:extLst>
              <a:ext uri="{FF2B5EF4-FFF2-40B4-BE49-F238E27FC236}">
                <a16:creationId xmlns:a16="http://schemas.microsoft.com/office/drawing/2014/main" id="{B8A12EE2-E314-A5B0-6176-E2B851F7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ADE6A2-2814-4B65-9A85-456BAE5D474B}" type="slidenum">
              <a:rPr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A4FBFEE2-DC7E-0785-A3A1-E1BEE8F12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Example: Java server (UDP)</a:t>
            </a:r>
          </a:p>
        </p:txBody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281CBCEF-1F34-618C-D46E-0B8D25DC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1541463"/>
            <a:ext cx="6153150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java.io.*;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import java.net.*;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class UDPServer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public static void main(String args[]) throws Exception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DatagramSocket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serverSocket</a:t>
            </a:r>
            <a:r>
              <a:rPr lang="en-US" altLang="en-US" sz="1600">
                <a:latin typeface="Arial" panose="020B0604020202020204" pitchFamily="34" charset="0"/>
              </a:rPr>
              <a:t> = new DatagramSocket(9876);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byte[] receiveData = new byte[1024];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byte[] sendData  = new byte[1024];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while(true)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DatagramPacket </a:t>
            </a: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receivePacket</a:t>
            </a:r>
            <a:r>
              <a:rPr lang="en-US" altLang="en-US" sz="1600">
                <a:latin typeface="Arial" panose="020B0604020202020204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  new DatagramPacket(receiveData, receiveData.length);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        serverSocket.receive(receivePacket);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34501" name="Text Box 4">
            <a:extLst>
              <a:ext uri="{FF2B5EF4-FFF2-40B4-BE49-F238E27FC236}">
                <a16:creationId xmlns:a16="http://schemas.microsoft.com/office/drawing/2014/main" id="{98C13AFB-4B5D-F630-A571-7744EC095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2811463"/>
            <a:ext cx="19605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datagram socket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at port 9876</a:t>
            </a:r>
            <a:endParaRPr lang="en-US" altLang="en-US" sz="1800"/>
          </a:p>
        </p:txBody>
      </p:sp>
      <p:sp>
        <p:nvSpPr>
          <p:cNvPr id="234502" name="Text Box 5">
            <a:extLst>
              <a:ext uri="{FF2B5EF4-FFF2-40B4-BE49-F238E27FC236}">
                <a16:creationId xmlns:a16="http://schemas.microsoft.com/office/drawing/2014/main" id="{26C8C976-7B80-7E21-DFFE-43CCD0128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5018088"/>
            <a:ext cx="2166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Create space for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received datagram</a:t>
            </a:r>
            <a:endParaRPr lang="en-US" altLang="en-US" sz="1800"/>
          </a:p>
        </p:txBody>
      </p:sp>
      <p:sp>
        <p:nvSpPr>
          <p:cNvPr id="234503" name="Text Box 6">
            <a:extLst>
              <a:ext uri="{FF2B5EF4-FFF2-40B4-BE49-F238E27FC236}">
                <a16:creationId xmlns:a16="http://schemas.microsoft.com/office/drawing/2014/main" id="{9E6BD1AF-CC07-2862-93A4-9133759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5788025"/>
            <a:ext cx="122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Receive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datagram</a:t>
            </a:r>
            <a:endParaRPr lang="en-US" altLang="en-US" sz="1800"/>
          </a:p>
        </p:txBody>
      </p:sp>
      <p:sp>
        <p:nvSpPr>
          <p:cNvPr id="234504" name="Freeform 7">
            <a:extLst>
              <a:ext uri="{FF2B5EF4-FFF2-40B4-BE49-F238E27FC236}">
                <a16:creationId xmlns:a16="http://schemas.microsoft.com/office/drawing/2014/main" id="{C889E602-57FB-E23F-5B12-F7E0E25262F9}"/>
              </a:ext>
            </a:extLst>
          </p:cNvPr>
          <p:cNvSpPr>
            <a:spLocks/>
          </p:cNvSpPr>
          <p:nvPr/>
        </p:nvSpPr>
        <p:spPr bwMode="auto">
          <a:xfrm>
            <a:off x="2286000" y="287178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4505" name="Line 8">
            <a:extLst>
              <a:ext uri="{FF2B5EF4-FFF2-40B4-BE49-F238E27FC236}">
                <a16:creationId xmlns:a16="http://schemas.microsoft.com/office/drawing/2014/main" id="{C97EA246-8FBA-4D02-DA0A-CD5567FAF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340518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4506" name="Freeform 9">
            <a:extLst>
              <a:ext uri="{FF2B5EF4-FFF2-40B4-BE49-F238E27FC236}">
                <a16:creationId xmlns:a16="http://schemas.microsoft.com/office/drawing/2014/main" id="{C9763C7D-8268-FAC5-0B3A-D0F58E8989CA}"/>
              </a:ext>
            </a:extLst>
          </p:cNvPr>
          <p:cNvSpPr>
            <a:spLocks/>
          </p:cNvSpPr>
          <p:nvPr/>
        </p:nvSpPr>
        <p:spPr bwMode="auto">
          <a:xfrm>
            <a:off x="2362200" y="5072063"/>
            <a:ext cx="85725" cy="5476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4507" name="Line 10">
            <a:extLst>
              <a:ext uri="{FF2B5EF4-FFF2-40B4-BE49-F238E27FC236}">
                <a16:creationId xmlns:a16="http://schemas.microsoft.com/office/drawing/2014/main" id="{C856B16F-4CC3-6C0A-8AFA-6C4B749595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738" y="5407025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4508" name="Freeform 11">
            <a:extLst>
              <a:ext uri="{FF2B5EF4-FFF2-40B4-BE49-F238E27FC236}">
                <a16:creationId xmlns:a16="http://schemas.microsoft.com/office/drawing/2014/main" id="{61EDF8F7-54A5-1A40-8A81-8DA3B9BE097F}"/>
              </a:ext>
            </a:extLst>
          </p:cNvPr>
          <p:cNvSpPr>
            <a:spLocks/>
          </p:cNvSpPr>
          <p:nvPr/>
        </p:nvSpPr>
        <p:spPr bwMode="auto">
          <a:xfrm>
            <a:off x="2352675" y="5805488"/>
            <a:ext cx="138113" cy="585787"/>
          </a:xfrm>
          <a:custGeom>
            <a:avLst/>
            <a:gdLst>
              <a:gd name="T0" fmla="*/ 0 w 78"/>
              <a:gd name="T1" fmla="*/ 0 h 342"/>
              <a:gd name="T2" fmla="*/ 2147483646 w 78"/>
              <a:gd name="T3" fmla="*/ 0 h 342"/>
              <a:gd name="T4" fmla="*/ 2147483646 w 78"/>
              <a:gd name="T5" fmla="*/ 2147483646 h 342"/>
              <a:gd name="T6" fmla="*/ 2147483646 w 78"/>
              <a:gd name="T7" fmla="*/ 2147483646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4509" name="Line 12">
            <a:extLst>
              <a:ext uri="{FF2B5EF4-FFF2-40B4-BE49-F238E27FC236}">
                <a16:creationId xmlns:a16="http://schemas.microsoft.com/office/drawing/2014/main" id="{0186EDCB-2398-4C8F-AD0D-E114244A9A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90788" y="5972175"/>
            <a:ext cx="592137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107</Slides>
  <Notes>98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09" baseType="lpstr">
      <vt:lpstr>Default Design</vt:lpstr>
      <vt:lpstr>office theme</vt:lpstr>
      <vt:lpstr>Chapter 2: Application layer</vt:lpstr>
      <vt:lpstr>Chapter 2: Application Layer</vt:lpstr>
      <vt:lpstr>Some network apps</vt:lpstr>
      <vt:lpstr>Creating a network app</vt:lpstr>
      <vt:lpstr>Chapter 2: Application layer</vt:lpstr>
      <vt:lpstr>Application architectures</vt:lpstr>
      <vt:lpstr>Client-server architecture</vt:lpstr>
      <vt:lpstr>Pure P2P architecture</vt:lpstr>
      <vt:lpstr>Hybrid of client-server and P2P</vt:lpstr>
      <vt:lpstr>Case Study:  Napster Vs Gnutella</vt:lpstr>
      <vt:lpstr>Processes communicating</vt:lpstr>
      <vt:lpstr>Sockets</vt:lpstr>
      <vt:lpstr>Addressing processes</vt:lpstr>
      <vt:lpstr>Message Format:  App-layer protocol defines</vt:lpstr>
      <vt:lpstr>Requirements for Message Transport:</vt:lpstr>
      <vt:lpstr>Transport service requirements of common apps</vt:lpstr>
      <vt:lpstr>Internet transport protocols services</vt:lpstr>
      <vt:lpstr>Internet apps:  application, transport protocols</vt:lpstr>
      <vt:lpstr>Chapter 2: Application layer</vt:lpstr>
      <vt:lpstr>Web and HTTP</vt:lpstr>
      <vt:lpstr>HTTP overview</vt:lpstr>
      <vt:lpstr>HTTP overview (continued)</vt:lpstr>
      <vt:lpstr>HTTP connections</vt:lpstr>
      <vt:lpstr>Nonpersistent HTTP</vt:lpstr>
      <vt:lpstr>Nonpersistent HTTP (cont.)</vt:lpstr>
      <vt:lpstr>Non-Persistent HTTP: Response time</vt:lpstr>
      <vt:lpstr>Persistent HTTP</vt:lpstr>
      <vt:lpstr>HTTP request message</vt:lpstr>
      <vt:lpstr>HTTP request message: general format</vt:lpstr>
      <vt:lpstr>Uploading form input</vt:lpstr>
      <vt:lpstr>Method types</vt:lpstr>
      <vt:lpstr>HTTP response message</vt:lpstr>
      <vt:lpstr>HTTP response status codes</vt:lpstr>
      <vt:lpstr>Trying out HTTP (client side) for yourself</vt:lpstr>
      <vt:lpstr>Chapter 2: Application layer</vt:lpstr>
      <vt:lpstr>User-server state: cookies</vt:lpstr>
      <vt:lpstr>Cookies: keeping “state” (cont.)</vt:lpstr>
      <vt:lpstr>Cookies (continued)</vt:lpstr>
      <vt:lpstr>Web caches (proxy server)</vt:lpstr>
      <vt:lpstr>More about Web caching</vt:lpstr>
      <vt:lpstr>Caching example </vt:lpstr>
      <vt:lpstr>Caching example (cont)</vt:lpstr>
      <vt:lpstr>Caching example (cont)</vt:lpstr>
      <vt:lpstr>Conditional GET</vt:lpstr>
      <vt:lpstr>Questions?</vt:lpstr>
      <vt:lpstr>Chapter 2: Application layer</vt:lpstr>
      <vt:lpstr>Electronic Mail</vt:lpstr>
      <vt:lpstr>Electronic Mail: mail servers</vt:lpstr>
      <vt:lpstr>Electronic Mail: SMTP [RFC 2821]</vt:lpstr>
      <vt:lpstr>Scenario: Alice Emails Bob</vt:lpstr>
      <vt:lpstr>SMTP Commands to send email</vt:lpstr>
      <vt:lpstr>Try SMTP interaction for yourself:</vt:lpstr>
      <vt:lpstr>SMTP: final words</vt:lpstr>
      <vt:lpstr>Mail message format</vt:lpstr>
      <vt:lpstr>Message format: multimedia extensions</vt:lpstr>
      <vt:lpstr>Mail access protocols</vt:lpstr>
      <vt:lpstr>POP3 protocol</vt:lpstr>
      <vt:lpstr>POP3 (more) and IMAP</vt:lpstr>
      <vt:lpstr>Chapter 2: Application layer</vt:lpstr>
      <vt:lpstr>P2P: centralized directory</vt:lpstr>
      <vt:lpstr>Gnutella: protocol</vt:lpstr>
      <vt:lpstr>Chord Paper: Distributed Hash Table</vt:lpstr>
      <vt:lpstr>Peer Pointers: Connections / Finger Table </vt:lpstr>
      <vt:lpstr>Search Algorithm</vt:lpstr>
      <vt:lpstr>Summary : Chord Paper</vt:lpstr>
      <vt:lpstr>Chapter 2: Application layer</vt:lpstr>
      <vt:lpstr>DNS: Domain Name System</vt:lpstr>
      <vt:lpstr>DNS: Domain Name System</vt:lpstr>
      <vt:lpstr>DNS </vt:lpstr>
      <vt:lpstr>Distributed, Hierarchical Database</vt:lpstr>
      <vt:lpstr>DNS: Root name servers</vt:lpstr>
      <vt:lpstr>TLD and Authoritative Servers</vt:lpstr>
      <vt:lpstr>Local Name Server</vt:lpstr>
      <vt:lpstr>Example</vt:lpstr>
      <vt:lpstr>Recursive queries</vt:lpstr>
      <vt:lpstr>DNS: caching and updating records</vt:lpstr>
      <vt:lpstr>DNS records</vt:lpstr>
      <vt:lpstr>DNS protocol, messages</vt:lpstr>
      <vt:lpstr>DNS protocol, messages</vt:lpstr>
      <vt:lpstr>Inserting records into DNS</vt:lpstr>
      <vt:lpstr>PowerPoint Presentation</vt:lpstr>
      <vt:lpstr>Chapter 2: Application layer</vt:lpstr>
      <vt:lpstr>Socket programming</vt:lpstr>
      <vt:lpstr>Socket-programming using TCP</vt:lpstr>
      <vt:lpstr>Socket programming with TCP</vt:lpstr>
      <vt:lpstr>Stream jargon</vt:lpstr>
      <vt:lpstr>Socket programming with TCP</vt:lpstr>
      <vt:lpstr>Client/server socket interaction: TCP</vt:lpstr>
      <vt:lpstr>Example: Java client (TCP)</vt:lpstr>
      <vt:lpstr>Example: Java client (TCP), cont.</vt:lpstr>
      <vt:lpstr>Example: Java server (TCP)</vt:lpstr>
      <vt:lpstr>Example: Java server (TCP), cont</vt:lpstr>
      <vt:lpstr>Chapter 2: Application layer</vt:lpstr>
      <vt:lpstr>Socket programming with UDP</vt:lpstr>
      <vt:lpstr>Client/server socket interaction: UDP</vt:lpstr>
      <vt:lpstr>Example: Java client (UDP)</vt:lpstr>
      <vt:lpstr>Example: Java client (UDP)</vt:lpstr>
      <vt:lpstr>Example: Java client (UDP), cont.</vt:lpstr>
      <vt:lpstr>Example: Java server (UDP)</vt:lpstr>
      <vt:lpstr>Example: Java server (UDP), cont</vt:lpstr>
      <vt:lpstr>Sockets and Ports</vt:lpstr>
      <vt:lpstr>Chapter 2: Application layer</vt:lpstr>
      <vt:lpstr>Building a simple Web server</vt:lpstr>
      <vt:lpstr>Chapter 2: Summary</vt:lpstr>
      <vt:lpstr>Chapter 2: Summary</vt:lpstr>
      <vt:lpstr>Questions?</vt:lpstr>
      <vt:lpstr>Sample SMTP interaction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2</dc:title>
  <dc:creator>Jim Kurose and Keith Ross</dc:creator>
  <dc:description/>
  <cp:revision>96</cp:revision>
  <cp:lastPrinted>2007-09-04T16:15:10Z</cp:lastPrinted>
  <dcterms:created xsi:type="dcterms:W3CDTF">2011-09-05T15:02:36Z</dcterms:created>
  <dcterms:modified xsi:type="dcterms:W3CDTF">2023-09-18T21:40:53Z</dcterms:modified>
</cp:coreProperties>
</file>